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9" r:id="rId3"/>
    <p:sldId id="260" r:id="rId4"/>
    <p:sldId id="287" r:id="rId5"/>
    <p:sldId id="261" r:id="rId6"/>
    <p:sldId id="262" r:id="rId7"/>
    <p:sldId id="263" r:id="rId8"/>
    <p:sldId id="266" r:id="rId9"/>
    <p:sldId id="267" r:id="rId10"/>
    <p:sldId id="264" r:id="rId11"/>
    <p:sldId id="268" r:id="rId12"/>
    <p:sldId id="269" r:id="rId13"/>
    <p:sldId id="275" r:id="rId14"/>
    <p:sldId id="271" r:id="rId15"/>
    <p:sldId id="270" r:id="rId16"/>
    <p:sldId id="273" r:id="rId17"/>
    <p:sldId id="276" r:id="rId18"/>
    <p:sldId id="277" r:id="rId19"/>
    <p:sldId id="279" r:id="rId20"/>
    <p:sldId id="285" r:id="rId21"/>
    <p:sldId id="274" r:id="rId22"/>
    <p:sldId id="290" r:id="rId23"/>
    <p:sldId id="280" r:id="rId24"/>
    <p:sldId id="286" r:id="rId25"/>
    <p:sldId id="281" r:id="rId26"/>
    <p:sldId id="288" r:id="rId27"/>
    <p:sldId id="282" r:id="rId28"/>
    <p:sldId id="292" r:id="rId29"/>
    <p:sldId id="283" r:id="rId30"/>
    <p:sldId id="284" r:id="rId31"/>
    <p:sldId id="291" r:id="rId32"/>
    <p:sldId id="2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3" autoAdjust="0"/>
    <p:restoredTop sz="93467" autoAdjust="0"/>
  </p:normalViewPr>
  <p:slideViewPr>
    <p:cSldViewPr snapToGrid="0">
      <p:cViewPr varScale="1">
        <p:scale>
          <a:sx n="77" d="100"/>
          <a:sy n="77" d="100"/>
        </p:scale>
        <p:origin x="8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ythe Fernandes" userId="52ab7eef-8f70-42f3-b63b-bb8843156503" providerId="ADAL" clId="{B04B8729-5B29-455F-921D-2CA671811E62}"/>
    <pc:docChg chg="undo redo custSel addSld delSld modSld sldOrd modMainMaster">
      <pc:chgData name="Blythe Fernandes" userId="52ab7eef-8f70-42f3-b63b-bb8843156503" providerId="ADAL" clId="{B04B8729-5B29-455F-921D-2CA671811E62}" dt="2024-04-03T23:04:49.695" v="17247" actId="20577"/>
      <pc:docMkLst>
        <pc:docMk/>
      </pc:docMkLst>
      <pc:sldChg chg="del">
        <pc:chgData name="Blythe Fernandes" userId="52ab7eef-8f70-42f3-b63b-bb8843156503" providerId="ADAL" clId="{B04B8729-5B29-455F-921D-2CA671811E62}" dt="2024-03-30T10:49:22.237" v="2" actId="47"/>
        <pc:sldMkLst>
          <pc:docMk/>
          <pc:sldMk cId="3737455462" sldId="256"/>
        </pc:sldMkLst>
      </pc:sldChg>
      <pc:sldChg chg="delSp modSp add mod modTransition delDesignElem modNotesTx">
        <pc:chgData name="Blythe Fernandes" userId="52ab7eef-8f70-42f3-b63b-bb8843156503" providerId="ADAL" clId="{B04B8729-5B29-455F-921D-2CA671811E62}" dt="2024-04-01T13:12:25.361" v="10770" actId="20577"/>
        <pc:sldMkLst>
          <pc:docMk/>
          <pc:sldMk cId="917022474" sldId="257"/>
        </pc:sldMkLst>
        <pc:spChg chg="mod">
          <ac:chgData name="Blythe Fernandes" userId="52ab7eef-8f70-42f3-b63b-bb8843156503" providerId="ADAL" clId="{B04B8729-5B29-455F-921D-2CA671811E62}" dt="2024-03-30T14:23:25.312" v="322" actId="20577"/>
          <ac:spMkLst>
            <pc:docMk/>
            <pc:sldMk cId="917022474" sldId="257"/>
            <ac:spMk id="2" creationId="{2F5940EE-46D9-4566-B3A4-02977DF1EB90}"/>
          </ac:spMkLst>
        </pc:spChg>
        <pc:spChg chg="mod">
          <ac:chgData name="Blythe Fernandes" userId="52ab7eef-8f70-42f3-b63b-bb8843156503" providerId="ADAL" clId="{B04B8729-5B29-455F-921D-2CA671811E62}" dt="2024-03-30T13:53:03.050" v="15" actId="121"/>
          <ac:spMkLst>
            <pc:docMk/>
            <pc:sldMk cId="917022474" sldId="257"/>
            <ac:spMk id="4" creationId="{44E62B77-8BFA-2389-6590-69C01E83262E}"/>
          </ac:spMkLst>
        </pc:spChg>
        <pc:spChg chg="mod">
          <ac:chgData name="Blythe Fernandes" userId="52ab7eef-8f70-42f3-b63b-bb8843156503" providerId="ADAL" clId="{B04B8729-5B29-455F-921D-2CA671811E62}" dt="2024-04-01T11:07:28.669" v="9479" actId="2085"/>
          <ac:spMkLst>
            <pc:docMk/>
            <pc:sldMk cId="917022474" sldId="257"/>
            <ac:spMk id="5" creationId="{DF84CBE8-E6C1-5F41-3995-35571D23D3DA}"/>
          </ac:spMkLst>
        </pc:spChg>
        <pc:spChg chg="del">
          <ac:chgData name="Blythe Fernandes" userId="52ab7eef-8f70-42f3-b63b-bb8843156503" providerId="ADAL" clId="{B04B8729-5B29-455F-921D-2CA671811E62}" dt="2024-03-30T10:49:20.819" v="1"/>
          <ac:spMkLst>
            <pc:docMk/>
            <pc:sldMk cId="917022474" sldId="257"/>
            <ac:spMk id="85" creationId="{A9286AD2-18A9-4868-A4E3-7A2097A20810}"/>
          </ac:spMkLst>
        </pc:spChg>
        <pc:picChg chg="mod modCrop">
          <ac:chgData name="Blythe Fernandes" userId="52ab7eef-8f70-42f3-b63b-bb8843156503" providerId="ADAL" clId="{B04B8729-5B29-455F-921D-2CA671811E62}" dt="2024-03-30T15:23:46.457" v="1572" actId="1076"/>
          <ac:picMkLst>
            <pc:docMk/>
            <pc:sldMk cId="917022474" sldId="257"/>
            <ac:picMk id="6" creationId="{D4A7E3C7-1E14-8583-0E60-1942889BB7B7}"/>
          </ac:picMkLst>
        </pc:picChg>
        <pc:cxnChg chg="mod">
          <ac:chgData name="Blythe Fernandes" userId="52ab7eef-8f70-42f3-b63b-bb8843156503" providerId="ADAL" clId="{B04B8729-5B29-455F-921D-2CA671811E62}" dt="2024-03-30T15:00:39.711" v="1046" actId="14100"/>
          <ac:cxnSpMkLst>
            <pc:docMk/>
            <pc:sldMk cId="917022474" sldId="257"/>
            <ac:cxnSpMk id="9" creationId="{4AAE7E4D-6B98-7FA3-81D0-0EE4AFEB9FFB}"/>
          </ac:cxnSpMkLst>
        </pc:cxnChg>
        <pc:cxnChg chg="del">
          <ac:chgData name="Blythe Fernandes" userId="52ab7eef-8f70-42f3-b63b-bb8843156503" providerId="ADAL" clId="{B04B8729-5B29-455F-921D-2CA671811E62}" dt="2024-03-30T10:49:20.819" v="1"/>
          <ac:cxnSpMkLst>
            <pc:docMk/>
            <pc:sldMk cId="917022474" sldId="257"/>
            <ac:cxnSpMk id="87" creationId="{E7A7CD63-7EC3-44F3-95D0-595C4019FF24}"/>
          </ac:cxnSpMkLst>
        </pc:cxnChg>
      </pc:sldChg>
      <pc:sldChg chg="addSp delSp modSp new mod modTransition modClrScheme chgLayout">
        <pc:chgData name="Blythe Fernandes" userId="52ab7eef-8f70-42f3-b63b-bb8843156503" providerId="ADAL" clId="{B04B8729-5B29-455F-921D-2CA671811E62}" dt="2024-04-02T10:56:07.423" v="16035"/>
        <pc:sldMkLst>
          <pc:docMk/>
          <pc:sldMk cId="645493054" sldId="258"/>
        </pc:sldMkLst>
        <pc:spChg chg="add mod">
          <ac:chgData name="Blythe Fernandes" userId="52ab7eef-8f70-42f3-b63b-bb8843156503" providerId="ADAL" clId="{B04B8729-5B29-455F-921D-2CA671811E62}" dt="2024-04-01T09:51:02.380" v="9417" actId="1035"/>
          <ac:spMkLst>
            <pc:docMk/>
            <pc:sldMk cId="645493054" sldId="258"/>
            <ac:spMk id="2" creationId="{F9ABF62E-A81F-42CF-9C2F-9AA659F982E0}"/>
          </ac:spMkLst>
        </pc:spChg>
        <pc:spChg chg="add del mod">
          <ac:chgData name="Blythe Fernandes" userId="52ab7eef-8f70-42f3-b63b-bb8843156503" providerId="ADAL" clId="{B04B8729-5B29-455F-921D-2CA671811E62}" dt="2024-04-01T09:52:31.045" v="9447" actId="14100"/>
          <ac:spMkLst>
            <pc:docMk/>
            <pc:sldMk cId="645493054" sldId="258"/>
            <ac:spMk id="3" creationId="{4F3EC69A-F012-49EB-A41C-F0EBEF2D3873}"/>
          </ac:spMkLst>
        </pc:spChg>
        <pc:spChg chg="add del mod">
          <ac:chgData name="Blythe Fernandes" userId="52ab7eef-8f70-42f3-b63b-bb8843156503" providerId="ADAL" clId="{B04B8729-5B29-455F-921D-2CA671811E62}" dt="2024-03-30T14:19:22.492" v="274"/>
          <ac:spMkLst>
            <pc:docMk/>
            <pc:sldMk cId="645493054" sldId="258"/>
            <ac:spMk id="4" creationId="{1972CD4B-DC9B-4B97-B312-E6FB4267B07D}"/>
          </ac:spMkLst>
        </pc:spChg>
      </pc:sldChg>
      <pc:sldChg chg="addSp delSp modSp new mod modTransition addAnim delAnim modAnim modNotesTx">
        <pc:chgData name="Blythe Fernandes" userId="52ab7eef-8f70-42f3-b63b-bb8843156503" providerId="ADAL" clId="{B04B8729-5B29-455F-921D-2CA671811E62}" dt="2024-04-02T09:35:14.874" v="13138"/>
        <pc:sldMkLst>
          <pc:docMk/>
          <pc:sldMk cId="934199140" sldId="259"/>
        </pc:sldMkLst>
        <pc:spChg chg="del mod">
          <ac:chgData name="Blythe Fernandes" userId="52ab7eef-8f70-42f3-b63b-bb8843156503" providerId="ADAL" clId="{B04B8729-5B29-455F-921D-2CA671811E62}" dt="2024-04-01T11:27:01.589" v="9496" actId="478"/>
          <ac:spMkLst>
            <pc:docMk/>
            <pc:sldMk cId="934199140" sldId="259"/>
            <ac:spMk id="2" creationId="{6C479156-7D56-43F6-97F0-428817323EA7}"/>
          </ac:spMkLst>
        </pc:spChg>
        <pc:spChg chg="mod">
          <ac:chgData name="Blythe Fernandes" userId="52ab7eef-8f70-42f3-b63b-bb8843156503" providerId="ADAL" clId="{B04B8729-5B29-455F-921D-2CA671811E62}" dt="2024-04-01T12:28:21.191" v="9964" actId="1076"/>
          <ac:spMkLst>
            <pc:docMk/>
            <pc:sldMk cId="934199140" sldId="259"/>
            <ac:spMk id="3" creationId="{4886CD92-B958-4395-A1AA-10B8A6EAE33F}"/>
          </ac:spMkLst>
        </pc:spChg>
        <pc:spChg chg="add mod">
          <ac:chgData name="Blythe Fernandes" userId="52ab7eef-8f70-42f3-b63b-bb8843156503" providerId="ADAL" clId="{B04B8729-5B29-455F-921D-2CA671811E62}" dt="2024-04-01T12:28:21.191" v="9964" actId="1076"/>
          <ac:spMkLst>
            <pc:docMk/>
            <pc:sldMk cId="934199140" sldId="259"/>
            <ac:spMk id="4" creationId="{36BD5867-CC69-4427-9466-224C3B23F5BF}"/>
          </ac:spMkLst>
        </pc:spChg>
        <pc:spChg chg="add mod ord">
          <ac:chgData name="Blythe Fernandes" userId="52ab7eef-8f70-42f3-b63b-bb8843156503" providerId="ADAL" clId="{B04B8729-5B29-455F-921D-2CA671811E62}" dt="2024-03-30T14:53:04.001" v="978" actId="171"/>
          <ac:spMkLst>
            <pc:docMk/>
            <pc:sldMk cId="934199140" sldId="259"/>
            <ac:spMk id="5" creationId="{684630AC-FE36-4E91-9E25-7966E3CD45BE}"/>
          </ac:spMkLst>
        </pc:spChg>
        <pc:spChg chg="add mod">
          <ac:chgData name="Blythe Fernandes" userId="52ab7eef-8f70-42f3-b63b-bb8843156503" providerId="ADAL" clId="{B04B8729-5B29-455F-921D-2CA671811E62}" dt="2024-04-01T11:26:58.161" v="9495"/>
          <ac:spMkLst>
            <pc:docMk/>
            <pc:sldMk cId="934199140" sldId="259"/>
            <ac:spMk id="6" creationId="{2BABB160-B471-43D7-9E83-A5CCEC311DF0}"/>
          </ac:spMkLst>
        </pc:spChg>
      </pc:sldChg>
      <pc:sldChg chg="addSp delSp modSp new mod modTransition modNotesTx">
        <pc:chgData name="Blythe Fernandes" userId="52ab7eef-8f70-42f3-b63b-bb8843156503" providerId="ADAL" clId="{B04B8729-5B29-455F-921D-2CA671811E62}" dt="2024-04-03T18:03:27.991" v="17231" actId="20577"/>
        <pc:sldMkLst>
          <pc:docMk/>
          <pc:sldMk cId="4283047786" sldId="260"/>
        </pc:sldMkLst>
        <pc:spChg chg="add del mod">
          <ac:chgData name="Blythe Fernandes" userId="52ab7eef-8f70-42f3-b63b-bb8843156503" providerId="ADAL" clId="{B04B8729-5B29-455F-921D-2CA671811E62}" dt="2024-03-30T15:02:13.832" v="1067" actId="478"/>
          <ac:spMkLst>
            <pc:docMk/>
            <pc:sldMk cId="4283047786" sldId="260"/>
            <ac:spMk id="2" creationId="{47B4047A-5EC3-4B4C-8B3B-5720373FAB4B}"/>
          </ac:spMkLst>
        </pc:spChg>
        <pc:spChg chg="mod">
          <ac:chgData name="Blythe Fernandes" userId="52ab7eef-8f70-42f3-b63b-bb8843156503" providerId="ADAL" clId="{B04B8729-5B29-455F-921D-2CA671811E62}" dt="2024-03-30T15:26:19.456" v="1633" actId="1076"/>
          <ac:spMkLst>
            <pc:docMk/>
            <pc:sldMk cId="4283047786" sldId="260"/>
            <ac:spMk id="3" creationId="{ADC06BD2-F879-4C07-9849-FDE68202EFC0}"/>
          </ac:spMkLst>
        </pc:spChg>
        <pc:spChg chg="add del mod">
          <ac:chgData name="Blythe Fernandes" userId="52ab7eef-8f70-42f3-b63b-bb8843156503" providerId="ADAL" clId="{B04B8729-5B29-455F-921D-2CA671811E62}" dt="2024-03-30T15:02:08.582" v="1065" actId="478"/>
          <ac:spMkLst>
            <pc:docMk/>
            <pc:sldMk cId="4283047786" sldId="260"/>
            <ac:spMk id="6" creationId="{22E0A48F-08A3-40EF-9B7B-BAC01CE44A9A}"/>
          </ac:spMkLst>
        </pc:spChg>
        <pc:spChg chg="add mod">
          <ac:chgData name="Blythe Fernandes" userId="52ab7eef-8f70-42f3-b63b-bb8843156503" providerId="ADAL" clId="{B04B8729-5B29-455F-921D-2CA671811E62}" dt="2024-03-30T15:02:38.060" v="1100" actId="14100"/>
          <ac:spMkLst>
            <pc:docMk/>
            <pc:sldMk cId="4283047786" sldId="260"/>
            <ac:spMk id="8" creationId="{07762216-DC1F-4074-837D-59D0477A15CE}"/>
          </ac:spMkLst>
        </pc:spChg>
        <pc:spChg chg="add mod">
          <ac:chgData name="Blythe Fernandes" userId="52ab7eef-8f70-42f3-b63b-bb8843156503" providerId="ADAL" clId="{B04B8729-5B29-455F-921D-2CA671811E62}" dt="2024-03-30T15:26:47.190" v="1652" actId="1036"/>
          <ac:spMkLst>
            <pc:docMk/>
            <pc:sldMk cId="4283047786" sldId="260"/>
            <ac:spMk id="9" creationId="{75DEA983-4505-4B4F-9910-7D2F26DEA11C}"/>
          </ac:spMkLst>
        </pc:spChg>
        <pc:spChg chg="add mod">
          <ac:chgData name="Blythe Fernandes" userId="52ab7eef-8f70-42f3-b63b-bb8843156503" providerId="ADAL" clId="{B04B8729-5B29-455F-921D-2CA671811E62}" dt="2024-03-30T15:27:31.161" v="1658" actId="14100"/>
          <ac:spMkLst>
            <pc:docMk/>
            <pc:sldMk cId="4283047786" sldId="260"/>
            <ac:spMk id="10" creationId="{F6CB1B6D-0444-4D37-86F0-D62642B2E603}"/>
          </ac:spMkLst>
        </pc:spChg>
        <pc:spChg chg="add mod">
          <ac:chgData name="Blythe Fernandes" userId="52ab7eef-8f70-42f3-b63b-bb8843156503" providerId="ADAL" clId="{B04B8729-5B29-455F-921D-2CA671811E62}" dt="2024-03-30T15:17:24.341" v="1554" actId="21"/>
          <ac:spMkLst>
            <pc:docMk/>
            <pc:sldMk cId="4283047786" sldId="260"/>
            <ac:spMk id="11" creationId="{9F37A2FD-6239-4DFE-A584-090FEE5FED4D}"/>
          </ac:spMkLst>
        </pc:spChg>
        <pc:spChg chg="add mod">
          <ac:chgData name="Blythe Fernandes" userId="52ab7eef-8f70-42f3-b63b-bb8843156503" providerId="ADAL" clId="{B04B8729-5B29-455F-921D-2CA671811E62}" dt="2024-04-01T09:04:49.562" v="8566" actId="21"/>
          <ac:spMkLst>
            <pc:docMk/>
            <pc:sldMk cId="4283047786" sldId="260"/>
            <ac:spMk id="13" creationId="{06E8E2AB-DCA5-4F96-A381-9BF906AA8C02}"/>
          </ac:spMkLst>
        </pc:spChg>
        <pc:spChg chg="add mod">
          <ac:chgData name="Blythe Fernandes" userId="52ab7eef-8f70-42f3-b63b-bb8843156503" providerId="ADAL" clId="{B04B8729-5B29-455F-921D-2CA671811E62}" dt="2024-03-30T17:04:46.192" v="3112" actId="1076"/>
          <ac:spMkLst>
            <pc:docMk/>
            <pc:sldMk cId="4283047786" sldId="260"/>
            <ac:spMk id="15" creationId="{3723B802-A2C3-4830-AA84-24177E77B728}"/>
          </ac:spMkLst>
        </pc:spChg>
        <pc:picChg chg="add mod">
          <ac:chgData name="Blythe Fernandes" userId="52ab7eef-8f70-42f3-b63b-bb8843156503" providerId="ADAL" clId="{B04B8729-5B29-455F-921D-2CA671811E62}" dt="2024-03-30T15:26:47.190" v="1652" actId="1036"/>
          <ac:picMkLst>
            <pc:docMk/>
            <pc:sldMk cId="4283047786" sldId="260"/>
            <ac:picMk id="4" creationId="{926B82A6-0992-4B47-9501-B3F14E941EEF}"/>
          </ac:picMkLst>
        </pc:picChg>
      </pc:sldChg>
      <pc:sldChg chg="addSp delSp modSp new mod modTransition modClrScheme chgLayout modNotesTx">
        <pc:chgData name="Blythe Fernandes" userId="52ab7eef-8f70-42f3-b63b-bb8843156503" providerId="ADAL" clId="{B04B8729-5B29-455F-921D-2CA671811E62}" dt="2024-04-02T09:35:44.653" v="13139"/>
        <pc:sldMkLst>
          <pc:docMk/>
          <pc:sldMk cId="483818913" sldId="261"/>
        </pc:sldMkLst>
        <pc:spChg chg="del mod ord">
          <ac:chgData name="Blythe Fernandes" userId="52ab7eef-8f70-42f3-b63b-bb8843156503" providerId="ADAL" clId="{B04B8729-5B29-455F-921D-2CA671811E62}" dt="2024-03-30T15:28:03.041" v="1660" actId="700"/>
          <ac:spMkLst>
            <pc:docMk/>
            <pc:sldMk cId="483818913" sldId="261"/>
            <ac:spMk id="2" creationId="{FDE8BBC8-F3BF-40E3-A52F-1E2340667355}"/>
          </ac:spMkLst>
        </pc:spChg>
        <pc:spChg chg="del mod ord">
          <ac:chgData name="Blythe Fernandes" userId="52ab7eef-8f70-42f3-b63b-bb8843156503" providerId="ADAL" clId="{B04B8729-5B29-455F-921D-2CA671811E62}" dt="2024-03-30T15:28:03.041" v="1660" actId="700"/>
          <ac:spMkLst>
            <pc:docMk/>
            <pc:sldMk cId="483818913" sldId="261"/>
            <ac:spMk id="3" creationId="{394A46A5-4AB2-4384-BA40-E571A1F6E6B7}"/>
          </ac:spMkLst>
        </pc:spChg>
        <pc:spChg chg="add del mod ord">
          <ac:chgData name="Blythe Fernandes" userId="52ab7eef-8f70-42f3-b63b-bb8843156503" providerId="ADAL" clId="{B04B8729-5B29-455F-921D-2CA671811E62}" dt="2024-03-31T12:38:13.232" v="3957" actId="478"/>
          <ac:spMkLst>
            <pc:docMk/>
            <pc:sldMk cId="483818913" sldId="261"/>
            <ac:spMk id="4" creationId="{8EE9CF62-D48B-4EDD-8E1D-5DE0700E2F08}"/>
          </ac:spMkLst>
        </pc:spChg>
        <pc:spChg chg="add del mod ord">
          <ac:chgData name="Blythe Fernandes" userId="52ab7eef-8f70-42f3-b63b-bb8843156503" providerId="ADAL" clId="{B04B8729-5B29-455F-921D-2CA671811E62}" dt="2024-03-30T15:32:54.274" v="1753" actId="21"/>
          <ac:spMkLst>
            <pc:docMk/>
            <pc:sldMk cId="483818913" sldId="261"/>
            <ac:spMk id="5" creationId="{788BD32E-20F2-464E-9B4C-FEE853973F39}"/>
          </ac:spMkLst>
        </pc:spChg>
        <pc:spChg chg="add del mod ord">
          <ac:chgData name="Blythe Fernandes" userId="52ab7eef-8f70-42f3-b63b-bb8843156503" providerId="ADAL" clId="{B04B8729-5B29-455F-921D-2CA671811E62}" dt="2024-03-30T15:32:54.274" v="1753" actId="21"/>
          <ac:spMkLst>
            <pc:docMk/>
            <pc:sldMk cId="483818913" sldId="261"/>
            <ac:spMk id="6" creationId="{028818F5-5F9F-4DCC-9646-5E57F2769B9D}"/>
          </ac:spMkLst>
        </pc:spChg>
        <pc:spChg chg="add del mod ord">
          <ac:chgData name="Blythe Fernandes" userId="52ab7eef-8f70-42f3-b63b-bb8843156503" providerId="ADAL" clId="{B04B8729-5B29-455F-921D-2CA671811E62}" dt="2024-03-30T15:33:20.342" v="1762" actId="21"/>
          <ac:spMkLst>
            <pc:docMk/>
            <pc:sldMk cId="483818913" sldId="261"/>
            <ac:spMk id="7" creationId="{850A85FD-97C6-4977-9796-CDB8D67AAD2E}"/>
          </ac:spMkLst>
        </pc:spChg>
        <pc:spChg chg="add del mod ord">
          <ac:chgData name="Blythe Fernandes" userId="52ab7eef-8f70-42f3-b63b-bb8843156503" providerId="ADAL" clId="{B04B8729-5B29-455F-921D-2CA671811E62}" dt="2024-03-30T15:33:20.342" v="1762" actId="21"/>
          <ac:spMkLst>
            <pc:docMk/>
            <pc:sldMk cId="483818913" sldId="261"/>
            <ac:spMk id="8" creationId="{34CDF28D-8340-403A-8851-7FDFF33EBE84}"/>
          </ac:spMkLst>
        </pc:spChg>
        <pc:spChg chg="add del mod">
          <ac:chgData name="Blythe Fernandes" userId="52ab7eef-8f70-42f3-b63b-bb8843156503" providerId="ADAL" clId="{B04B8729-5B29-455F-921D-2CA671811E62}" dt="2024-03-30T15:33:59.593" v="1860" actId="700"/>
          <ac:spMkLst>
            <pc:docMk/>
            <pc:sldMk cId="483818913" sldId="261"/>
            <ac:spMk id="11" creationId="{3E5027E7-275C-4850-9AC4-CB10E2F5C3FE}"/>
          </ac:spMkLst>
        </pc:spChg>
        <pc:spChg chg="add del mod">
          <ac:chgData name="Blythe Fernandes" userId="52ab7eef-8f70-42f3-b63b-bb8843156503" providerId="ADAL" clId="{B04B8729-5B29-455F-921D-2CA671811E62}" dt="2024-03-30T15:33:59.593" v="1860" actId="700"/>
          <ac:spMkLst>
            <pc:docMk/>
            <pc:sldMk cId="483818913" sldId="261"/>
            <ac:spMk id="13" creationId="{BE0B80D6-6DFB-48DD-9477-2FB178C5BEA5}"/>
          </ac:spMkLst>
        </pc:spChg>
        <pc:spChg chg="add del mod">
          <ac:chgData name="Blythe Fernandes" userId="52ab7eef-8f70-42f3-b63b-bb8843156503" providerId="ADAL" clId="{B04B8729-5B29-455F-921D-2CA671811E62}" dt="2024-03-30T15:33:07.513" v="1757"/>
          <ac:spMkLst>
            <pc:docMk/>
            <pc:sldMk cId="483818913" sldId="261"/>
            <ac:spMk id="14" creationId="{23C68B25-CAFC-4FB1-AD02-1F5F0255C4AA}"/>
          </ac:spMkLst>
        </pc:spChg>
        <pc:spChg chg="add del mod">
          <ac:chgData name="Blythe Fernandes" userId="52ab7eef-8f70-42f3-b63b-bb8843156503" providerId="ADAL" clId="{B04B8729-5B29-455F-921D-2CA671811E62}" dt="2024-03-30T15:33:07.513" v="1757"/>
          <ac:spMkLst>
            <pc:docMk/>
            <pc:sldMk cId="483818913" sldId="261"/>
            <ac:spMk id="15" creationId="{C7517CC6-C3A1-4630-96FB-FAFEE11E1B9D}"/>
          </ac:spMkLst>
        </pc:spChg>
        <pc:spChg chg="add mod">
          <ac:chgData name="Blythe Fernandes" userId="52ab7eef-8f70-42f3-b63b-bb8843156503" providerId="ADAL" clId="{B04B8729-5B29-455F-921D-2CA671811E62}" dt="2024-04-01T12:31:37.819" v="10006" actId="1076"/>
          <ac:spMkLst>
            <pc:docMk/>
            <pc:sldMk cId="483818913" sldId="261"/>
            <ac:spMk id="16" creationId="{CFE5A7A7-3220-45C6-8F49-2768A86235E4}"/>
          </ac:spMkLst>
        </pc:spChg>
        <pc:spChg chg="add mod">
          <ac:chgData name="Blythe Fernandes" userId="52ab7eef-8f70-42f3-b63b-bb8843156503" providerId="ADAL" clId="{B04B8729-5B29-455F-921D-2CA671811E62}" dt="2024-04-01T12:31:37.819" v="10006" actId="1076"/>
          <ac:spMkLst>
            <pc:docMk/>
            <pc:sldMk cId="483818913" sldId="261"/>
            <ac:spMk id="17" creationId="{39552E6E-BD07-4BDA-8C01-81693A7CC35B}"/>
          </ac:spMkLst>
        </pc:spChg>
        <pc:spChg chg="add del mod">
          <ac:chgData name="Blythe Fernandes" userId="52ab7eef-8f70-42f3-b63b-bb8843156503" providerId="ADAL" clId="{B04B8729-5B29-455F-921D-2CA671811E62}" dt="2024-03-30T15:33:59.593" v="1860" actId="700"/>
          <ac:spMkLst>
            <pc:docMk/>
            <pc:sldMk cId="483818913" sldId="261"/>
            <ac:spMk id="19" creationId="{F91481C3-0177-460E-B68D-CBE23CCCAEE1}"/>
          </ac:spMkLst>
        </pc:spChg>
        <pc:spChg chg="add del mod">
          <ac:chgData name="Blythe Fernandes" userId="52ab7eef-8f70-42f3-b63b-bb8843156503" providerId="ADAL" clId="{B04B8729-5B29-455F-921D-2CA671811E62}" dt="2024-03-30T15:33:59.593" v="1860" actId="700"/>
          <ac:spMkLst>
            <pc:docMk/>
            <pc:sldMk cId="483818913" sldId="261"/>
            <ac:spMk id="21" creationId="{42C46ABB-7A66-43CC-A4E2-AC0B1D06521B}"/>
          </ac:spMkLst>
        </pc:spChg>
        <pc:spChg chg="add del mod">
          <ac:chgData name="Blythe Fernandes" userId="52ab7eef-8f70-42f3-b63b-bb8843156503" providerId="ADAL" clId="{B04B8729-5B29-455F-921D-2CA671811E62}" dt="2024-03-30T16:04:26.251" v="2028" actId="478"/>
          <ac:spMkLst>
            <pc:docMk/>
            <pc:sldMk cId="483818913" sldId="261"/>
            <ac:spMk id="22" creationId="{DF90502A-C3FA-4B37-9E25-9EB8FAFC1A0A}"/>
          </ac:spMkLst>
        </pc:spChg>
        <pc:spChg chg="add del mod">
          <ac:chgData name="Blythe Fernandes" userId="52ab7eef-8f70-42f3-b63b-bb8843156503" providerId="ADAL" clId="{B04B8729-5B29-455F-921D-2CA671811E62}" dt="2024-03-30T16:04:24.262" v="2027" actId="478"/>
          <ac:spMkLst>
            <pc:docMk/>
            <pc:sldMk cId="483818913" sldId="261"/>
            <ac:spMk id="23" creationId="{A2B1144A-D366-4B31-BD8D-31B34BB834F6}"/>
          </ac:spMkLst>
        </pc:spChg>
        <pc:spChg chg="add del">
          <ac:chgData name="Blythe Fernandes" userId="52ab7eef-8f70-42f3-b63b-bb8843156503" providerId="ADAL" clId="{B04B8729-5B29-455F-921D-2CA671811E62}" dt="2024-03-30T15:36:22.709" v="1891" actId="22"/>
          <ac:spMkLst>
            <pc:docMk/>
            <pc:sldMk cId="483818913" sldId="261"/>
            <ac:spMk id="25" creationId="{0D85F5B0-33DD-43AF-B148-C651EC990736}"/>
          </ac:spMkLst>
        </pc:spChg>
        <pc:spChg chg="add del mod">
          <ac:chgData name="Blythe Fernandes" userId="52ab7eef-8f70-42f3-b63b-bb8843156503" providerId="ADAL" clId="{B04B8729-5B29-455F-921D-2CA671811E62}" dt="2024-03-30T15:40:20.392" v="1948"/>
          <ac:spMkLst>
            <pc:docMk/>
            <pc:sldMk cId="483818913" sldId="261"/>
            <ac:spMk id="27" creationId="{272E9321-84A4-429D-968E-F54E587710A4}"/>
          </ac:spMkLst>
        </pc:spChg>
        <pc:spChg chg="add del mod ord">
          <ac:chgData name="Blythe Fernandes" userId="52ab7eef-8f70-42f3-b63b-bb8843156503" providerId="ADAL" clId="{B04B8729-5B29-455F-921D-2CA671811E62}" dt="2024-03-30T15:38:56.933" v="1932" actId="700"/>
          <ac:spMkLst>
            <pc:docMk/>
            <pc:sldMk cId="483818913" sldId="261"/>
            <ac:spMk id="30" creationId="{FE0CDEF4-76A3-4788-9720-F792AEF2FB34}"/>
          </ac:spMkLst>
        </pc:spChg>
        <pc:spChg chg="add del mod ord">
          <ac:chgData name="Blythe Fernandes" userId="52ab7eef-8f70-42f3-b63b-bb8843156503" providerId="ADAL" clId="{B04B8729-5B29-455F-921D-2CA671811E62}" dt="2024-03-30T15:38:56.933" v="1932" actId="700"/>
          <ac:spMkLst>
            <pc:docMk/>
            <pc:sldMk cId="483818913" sldId="261"/>
            <ac:spMk id="31" creationId="{9CCF7F0F-5C52-4DAA-A913-EFEF9446F73C}"/>
          </ac:spMkLst>
        </pc:spChg>
        <pc:spChg chg="add del mod">
          <ac:chgData name="Blythe Fernandes" userId="52ab7eef-8f70-42f3-b63b-bb8843156503" providerId="ADAL" clId="{B04B8729-5B29-455F-921D-2CA671811E62}" dt="2024-03-30T17:15:12.857" v="3350" actId="478"/>
          <ac:spMkLst>
            <pc:docMk/>
            <pc:sldMk cId="483818913" sldId="261"/>
            <ac:spMk id="36" creationId="{0CE5F84A-A8DA-42D3-86AE-6690AF5813F8}"/>
          </ac:spMkLst>
        </pc:spChg>
        <pc:spChg chg="add mod">
          <ac:chgData name="Blythe Fernandes" userId="52ab7eef-8f70-42f3-b63b-bb8843156503" providerId="ADAL" clId="{B04B8729-5B29-455F-921D-2CA671811E62}" dt="2024-03-30T17:15:10.332" v="3349"/>
          <ac:spMkLst>
            <pc:docMk/>
            <pc:sldMk cId="483818913" sldId="261"/>
            <ac:spMk id="37" creationId="{B480BC9A-DDCD-431D-BF18-F608E02BCAA3}"/>
          </ac:spMkLst>
        </pc:spChg>
        <pc:spChg chg="add del mod">
          <ac:chgData name="Blythe Fernandes" userId="52ab7eef-8f70-42f3-b63b-bb8843156503" providerId="ADAL" clId="{B04B8729-5B29-455F-921D-2CA671811E62}" dt="2024-03-31T15:06:03.390" v="5481" actId="478"/>
          <ac:spMkLst>
            <pc:docMk/>
            <pc:sldMk cId="483818913" sldId="261"/>
            <ac:spMk id="38" creationId="{79AEAD40-46B0-4BEA-9F84-F602D515EAFC}"/>
          </ac:spMkLst>
        </pc:spChg>
        <pc:spChg chg="add del">
          <ac:chgData name="Blythe Fernandes" userId="52ab7eef-8f70-42f3-b63b-bb8843156503" providerId="ADAL" clId="{B04B8729-5B29-455F-921D-2CA671811E62}" dt="2024-03-31T15:05:47.030" v="5479" actId="22"/>
          <ac:spMkLst>
            <pc:docMk/>
            <pc:sldMk cId="483818913" sldId="261"/>
            <ac:spMk id="40" creationId="{32E418E1-D980-4089-AC18-7B0197C78692}"/>
          </ac:spMkLst>
        </pc:spChg>
        <pc:spChg chg="add mod">
          <ac:chgData name="Blythe Fernandes" userId="52ab7eef-8f70-42f3-b63b-bb8843156503" providerId="ADAL" clId="{B04B8729-5B29-455F-921D-2CA671811E62}" dt="2024-03-31T15:05:50.598" v="5480"/>
          <ac:spMkLst>
            <pc:docMk/>
            <pc:sldMk cId="483818913" sldId="261"/>
            <ac:spMk id="41" creationId="{4FE086C8-A0E5-41CC-9068-CFF97D8F8608}"/>
          </ac:spMkLst>
        </pc:spChg>
        <pc:picChg chg="add del mod modCrop">
          <ac:chgData name="Blythe Fernandes" userId="52ab7eef-8f70-42f3-b63b-bb8843156503" providerId="ADAL" clId="{B04B8729-5B29-455F-921D-2CA671811E62}" dt="2024-03-30T15:38:23.323" v="1907" actId="478"/>
          <ac:picMkLst>
            <pc:docMk/>
            <pc:sldMk cId="483818913" sldId="261"/>
            <ac:picMk id="9" creationId="{D0A94E38-6BC5-4A3F-B309-920C5261779A}"/>
          </ac:picMkLst>
        </pc:picChg>
        <pc:picChg chg="add mod">
          <ac:chgData name="Blythe Fernandes" userId="52ab7eef-8f70-42f3-b63b-bb8843156503" providerId="ADAL" clId="{B04B8729-5B29-455F-921D-2CA671811E62}" dt="2024-03-30T16:00:06.581" v="1973" actId="1076"/>
          <ac:picMkLst>
            <pc:docMk/>
            <pc:sldMk cId="483818913" sldId="261"/>
            <ac:picMk id="29" creationId="{AAEC4C9A-34F4-4AE3-B059-7C8BFF7A4A49}"/>
          </ac:picMkLst>
        </pc:picChg>
        <pc:cxnChg chg="add mod">
          <ac:chgData name="Blythe Fernandes" userId="52ab7eef-8f70-42f3-b63b-bb8843156503" providerId="ADAL" clId="{B04B8729-5B29-455F-921D-2CA671811E62}" dt="2024-04-01T14:57:58.263" v="12288" actId="1037"/>
          <ac:cxnSpMkLst>
            <pc:docMk/>
            <pc:sldMk cId="483818913" sldId="261"/>
            <ac:cxnSpMk id="33" creationId="{3743D10E-898A-4899-8D83-498F96EC5D8E}"/>
          </ac:cxnSpMkLst>
        </pc:cxnChg>
      </pc:sldChg>
      <pc:sldChg chg="addSp delSp modSp new del mod modTransition">
        <pc:chgData name="Blythe Fernandes" userId="52ab7eef-8f70-42f3-b63b-bb8843156503" providerId="ADAL" clId="{B04B8729-5B29-455F-921D-2CA671811E62}" dt="2024-03-30T16:01:33.970" v="1992" actId="47"/>
        <pc:sldMkLst>
          <pc:docMk/>
          <pc:sldMk cId="2374546884" sldId="262"/>
        </pc:sldMkLst>
        <pc:spChg chg="add del mod">
          <ac:chgData name="Blythe Fernandes" userId="52ab7eef-8f70-42f3-b63b-bb8843156503" providerId="ADAL" clId="{B04B8729-5B29-455F-921D-2CA671811E62}" dt="2024-03-30T16:01:32.521" v="1991" actId="6549"/>
          <ac:spMkLst>
            <pc:docMk/>
            <pc:sldMk cId="2374546884" sldId="262"/>
            <ac:spMk id="3" creationId="{E27D0A34-F64F-4DDE-9990-32EFF7D00AE9}"/>
          </ac:spMkLst>
        </pc:spChg>
        <pc:spChg chg="add mod">
          <ac:chgData name="Blythe Fernandes" userId="52ab7eef-8f70-42f3-b63b-bb8843156503" providerId="ADAL" clId="{B04B8729-5B29-455F-921D-2CA671811E62}" dt="2024-03-30T16:01:21.770" v="1988"/>
          <ac:spMkLst>
            <pc:docMk/>
            <pc:sldMk cId="2374546884" sldId="262"/>
            <ac:spMk id="4" creationId="{7DDB11D3-F0D9-45A4-995D-B1B096BB9056}"/>
          </ac:spMkLst>
        </pc:spChg>
        <pc:spChg chg="add mod">
          <ac:chgData name="Blythe Fernandes" userId="52ab7eef-8f70-42f3-b63b-bb8843156503" providerId="ADAL" clId="{B04B8729-5B29-455F-921D-2CA671811E62}" dt="2024-03-30T16:01:21.770" v="1988"/>
          <ac:spMkLst>
            <pc:docMk/>
            <pc:sldMk cId="2374546884" sldId="262"/>
            <ac:spMk id="5" creationId="{3675B9E7-2C01-48D4-B43D-6D7F265925D2}"/>
          </ac:spMkLst>
        </pc:spChg>
        <pc:spChg chg="add mod">
          <ac:chgData name="Blythe Fernandes" userId="52ab7eef-8f70-42f3-b63b-bb8843156503" providerId="ADAL" clId="{B04B8729-5B29-455F-921D-2CA671811E62}" dt="2024-03-30T16:01:21.770" v="1988"/>
          <ac:spMkLst>
            <pc:docMk/>
            <pc:sldMk cId="2374546884" sldId="262"/>
            <ac:spMk id="6" creationId="{BD44763F-A816-4671-A63D-7DAC202FF5BB}"/>
          </ac:spMkLst>
        </pc:spChg>
        <pc:spChg chg="add mod">
          <ac:chgData name="Blythe Fernandes" userId="52ab7eef-8f70-42f3-b63b-bb8843156503" providerId="ADAL" clId="{B04B8729-5B29-455F-921D-2CA671811E62}" dt="2024-03-30T16:01:21.770" v="1988"/>
          <ac:spMkLst>
            <pc:docMk/>
            <pc:sldMk cId="2374546884" sldId="262"/>
            <ac:spMk id="7" creationId="{9E23D03C-BB4B-4C9A-8E50-9ECE13FC656A}"/>
          </ac:spMkLst>
        </pc:spChg>
        <pc:picChg chg="add mod">
          <ac:chgData name="Blythe Fernandes" userId="52ab7eef-8f70-42f3-b63b-bb8843156503" providerId="ADAL" clId="{B04B8729-5B29-455F-921D-2CA671811E62}" dt="2024-03-30T16:01:21.770" v="1988"/>
          <ac:picMkLst>
            <pc:docMk/>
            <pc:sldMk cId="2374546884" sldId="262"/>
            <ac:picMk id="8" creationId="{350A0AF2-B7D7-4E1A-916D-96600BDBDD47}"/>
          </ac:picMkLst>
        </pc:picChg>
        <pc:cxnChg chg="add mod">
          <ac:chgData name="Blythe Fernandes" userId="52ab7eef-8f70-42f3-b63b-bb8843156503" providerId="ADAL" clId="{B04B8729-5B29-455F-921D-2CA671811E62}" dt="2024-03-30T16:01:21.770" v="1988"/>
          <ac:cxnSpMkLst>
            <pc:docMk/>
            <pc:sldMk cId="2374546884" sldId="262"/>
            <ac:cxnSpMk id="9" creationId="{FAAE2482-6304-4D68-AAAA-1F41C5715185}"/>
          </ac:cxnSpMkLst>
        </pc:cxnChg>
      </pc:sldChg>
      <pc:sldChg chg="addSp delSp modSp add mod modTransition modNotesTx">
        <pc:chgData name="Blythe Fernandes" userId="52ab7eef-8f70-42f3-b63b-bb8843156503" providerId="ADAL" clId="{B04B8729-5B29-455F-921D-2CA671811E62}" dt="2024-04-01T12:31:50.697" v="10007" actId="1076"/>
        <pc:sldMkLst>
          <pc:docMk/>
          <pc:sldMk cId="3344587427" sldId="262"/>
        </pc:sldMkLst>
        <pc:spChg chg="del">
          <ac:chgData name="Blythe Fernandes" userId="52ab7eef-8f70-42f3-b63b-bb8843156503" providerId="ADAL" clId="{B04B8729-5B29-455F-921D-2CA671811E62}" dt="2024-03-31T12:52:44.324" v="4229" actId="478"/>
          <ac:spMkLst>
            <pc:docMk/>
            <pc:sldMk cId="3344587427" sldId="262"/>
            <ac:spMk id="4" creationId="{8EE9CF62-D48B-4EDD-8E1D-5DE0700E2F08}"/>
          </ac:spMkLst>
        </pc:spChg>
        <pc:spChg chg="add del mod">
          <ac:chgData name="Blythe Fernandes" userId="52ab7eef-8f70-42f3-b63b-bb8843156503" providerId="ADAL" clId="{B04B8729-5B29-455F-921D-2CA671811E62}" dt="2024-03-31T12:52:50.935" v="4230" actId="478"/>
          <ac:spMkLst>
            <pc:docMk/>
            <pc:sldMk cId="3344587427" sldId="262"/>
            <ac:spMk id="5" creationId="{3B8C52B7-5C98-414E-A004-EC8850B0C746}"/>
          </ac:spMkLst>
        </pc:spChg>
        <pc:spChg chg="add del mod">
          <ac:chgData name="Blythe Fernandes" userId="52ab7eef-8f70-42f3-b63b-bb8843156503" providerId="ADAL" clId="{B04B8729-5B29-455F-921D-2CA671811E62}" dt="2024-03-30T16:05:50.511" v="2038" actId="478"/>
          <ac:spMkLst>
            <pc:docMk/>
            <pc:sldMk cId="3344587427" sldId="262"/>
            <ac:spMk id="9" creationId="{1E01983C-C422-437C-858B-F63EE6C907C9}"/>
          </ac:spMkLst>
        </pc:spChg>
        <pc:spChg chg="add mod">
          <ac:chgData name="Blythe Fernandes" userId="52ab7eef-8f70-42f3-b63b-bb8843156503" providerId="ADAL" clId="{B04B8729-5B29-455F-921D-2CA671811E62}" dt="2024-03-30T16:03:08.142" v="2015" actId="21"/>
          <ac:spMkLst>
            <pc:docMk/>
            <pc:sldMk cId="3344587427" sldId="262"/>
            <ac:spMk id="10" creationId="{83D3CB5A-547E-4562-A94C-8B04A33CB4E9}"/>
          </ac:spMkLst>
        </pc:spChg>
        <pc:spChg chg="add mod">
          <ac:chgData name="Blythe Fernandes" userId="52ab7eef-8f70-42f3-b63b-bb8843156503" providerId="ADAL" clId="{B04B8729-5B29-455F-921D-2CA671811E62}" dt="2024-03-30T17:15:06.153" v="3348" actId="1076"/>
          <ac:spMkLst>
            <pc:docMk/>
            <pc:sldMk cId="3344587427" sldId="262"/>
            <ac:spMk id="12" creationId="{DA136C6C-C928-47B4-B33B-5BF6685C4840}"/>
          </ac:spMkLst>
        </pc:spChg>
        <pc:spChg chg="add del mod">
          <ac:chgData name="Blythe Fernandes" userId="52ab7eef-8f70-42f3-b63b-bb8843156503" providerId="ADAL" clId="{B04B8729-5B29-455F-921D-2CA671811E62}" dt="2024-03-31T15:04:23.361" v="5439" actId="478"/>
          <ac:spMkLst>
            <pc:docMk/>
            <pc:sldMk cId="3344587427" sldId="262"/>
            <ac:spMk id="13" creationId="{683EC137-EC85-4B64-817B-B78B81C193E0}"/>
          </ac:spMkLst>
        </pc:spChg>
        <pc:spChg chg="mod">
          <ac:chgData name="Blythe Fernandes" userId="52ab7eef-8f70-42f3-b63b-bb8843156503" providerId="ADAL" clId="{B04B8729-5B29-455F-921D-2CA671811E62}" dt="2024-04-01T12:31:50.697" v="10007" actId="1076"/>
          <ac:spMkLst>
            <pc:docMk/>
            <pc:sldMk cId="3344587427" sldId="262"/>
            <ac:spMk id="16" creationId="{CFE5A7A7-3220-45C6-8F49-2768A86235E4}"/>
          </ac:spMkLst>
        </pc:spChg>
        <pc:spChg chg="mod">
          <ac:chgData name="Blythe Fernandes" userId="52ab7eef-8f70-42f3-b63b-bb8843156503" providerId="ADAL" clId="{B04B8729-5B29-455F-921D-2CA671811E62}" dt="2024-04-01T12:31:50.697" v="10007" actId="1076"/>
          <ac:spMkLst>
            <pc:docMk/>
            <pc:sldMk cId="3344587427" sldId="262"/>
            <ac:spMk id="17" creationId="{39552E6E-BD07-4BDA-8C01-81693A7CC35B}"/>
          </ac:spMkLst>
        </pc:spChg>
        <pc:spChg chg="add mod">
          <ac:chgData name="Blythe Fernandes" userId="52ab7eef-8f70-42f3-b63b-bb8843156503" providerId="ADAL" clId="{B04B8729-5B29-455F-921D-2CA671811E62}" dt="2024-03-31T15:04:25.353" v="5440"/>
          <ac:spMkLst>
            <pc:docMk/>
            <pc:sldMk cId="3344587427" sldId="262"/>
            <ac:spMk id="18" creationId="{23294B5B-876F-45F4-9104-C9E6682AFCCF}"/>
          </ac:spMkLst>
        </pc:spChg>
        <pc:spChg chg="del">
          <ac:chgData name="Blythe Fernandes" userId="52ab7eef-8f70-42f3-b63b-bb8843156503" providerId="ADAL" clId="{B04B8729-5B29-455F-921D-2CA671811E62}" dt="2024-03-30T16:02:12.768" v="1997" actId="21"/>
          <ac:spMkLst>
            <pc:docMk/>
            <pc:sldMk cId="3344587427" sldId="262"/>
            <ac:spMk id="22" creationId="{DF90502A-C3FA-4B37-9E25-9EB8FAFC1A0A}"/>
          </ac:spMkLst>
        </pc:spChg>
        <pc:spChg chg="del mod">
          <ac:chgData name="Blythe Fernandes" userId="52ab7eef-8f70-42f3-b63b-bb8843156503" providerId="ADAL" clId="{B04B8729-5B29-455F-921D-2CA671811E62}" dt="2024-03-30T16:02:12.768" v="1997" actId="21"/>
          <ac:spMkLst>
            <pc:docMk/>
            <pc:sldMk cId="3344587427" sldId="262"/>
            <ac:spMk id="23" creationId="{A2B1144A-D366-4B31-BD8D-31B34BB834F6}"/>
          </ac:spMkLst>
        </pc:spChg>
        <pc:cxnChg chg="mod">
          <ac:chgData name="Blythe Fernandes" userId="52ab7eef-8f70-42f3-b63b-bb8843156503" providerId="ADAL" clId="{B04B8729-5B29-455F-921D-2CA671811E62}" dt="2024-03-30T16:05:00.341" v="2035" actId="1038"/>
          <ac:cxnSpMkLst>
            <pc:docMk/>
            <pc:sldMk cId="3344587427" sldId="262"/>
            <ac:cxnSpMk id="33" creationId="{3743D10E-898A-4899-8D83-498F96EC5D8E}"/>
          </ac:cxnSpMkLst>
        </pc:cxnChg>
      </pc:sldChg>
      <pc:sldChg chg="addSp delSp modSp new mod modTransition modShow">
        <pc:chgData name="Blythe Fernandes" userId="52ab7eef-8f70-42f3-b63b-bb8843156503" providerId="ADAL" clId="{B04B8729-5B29-455F-921D-2CA671811E62}" dt="2024-04-02T09:35:44.653" v="13139"/>
        <pc:sldMkLst>
          <pc:docMk/>
          <pc:sldMk cId="1362788144" sldId="263"/>
        </pc:sldMkLst>
        <pc:spChg chg="add del mod">
          <ac:chgData name="Blythe Fernandes" userId="52ab7eef-8f70-42f3-b63b-bb8843156503" providerId="ADAL" clId="{B04B8729-5B29-455F-921D-2CA671811E62}" dt="2024-03-31T12:38:58.268" v="3975" actId="478"/>
          <ac:spMkLst>
            <pc:docMk/>
            <pc:sldMk cId="1362788144" sldId="263"/>
            <ac:spMk id="2" creationId="{4F9D8364-52DE-42BC-86AF-1D44720EEC44}"/>
          </ac:spMkLst>
        </pc:spChg>
        <pc:spChg chg="add mod">
          <ac:chgData name="Blythe Fernandes" userId="52ab7eef-8f70-42f3-b63b-bb8843156503" providerId="ADAL" clId="{B04B8729-5B29-455F-921D-2CA671811E62}" dt="2024-03-31T15:01:19.193" v="5436" actId="1036"/>
          <ac:spMkLst>
            <pc:docMk/>
            <pc:sldMk cId="1362788144" sldId="263"/>
            <ac:spMk id="7" creationId="{A01AB803-7BC0-41ED-AEE3-C5FF47F27F81}"/>
          </ac:spMkLst>
        </pc:spChg>
        <pc:spChg chg="add mod">
          <ac:chgData name="Blythe Fernandes" userId="52ab7eef-8f70-42f3-b63b-bb8843156503" providerId="ADAL" clId="{B04B8729-5B29-455F-921D-2CA671811E62}" dt="2024-03-31T15:01:19.193" v="5436" actId="1036"/>
          <ac:spMkLst>
            <pc:docMk/>
            <pc:sldMk cId="1362788144" sldId="263"/>
            <ac:spMk id="8" creationId="{9759E641-F7FC-440D-BE39-F110E03FE379}"/>
          </ac:spMkLst>
        </pc:spChg>
        <pc:spChg chg="add del mod">
          <ac:chgData name="Blythe Fernandes" userId="52ab7eef-8f70-42f3-b63b-bb8843156503" providerId="ADAL" clId="{B04B8729-5B29-455F-921D-2CA671811E62}" dt="2024-03-30T16:54:38.469" v="2804" actId="478"/>
          <ac:spMkLst>
            <pc:docMk/>
            <pc:sldMk cId="1362788144" sldId="263"/>
            <ac:spMk id="9" creationId="{9064E791-9C1B-4689-ACF7-059818BBABA3}"/>
          </ac:spMkLst>
        </pc:spChg>
        <pc:spChg chg="add mod">
          <ac:chgData name="Blythe Fernandes" userId="52ab7eef-8f70-42f3-b63b-bb8843156503" providerId="ADAL" clId="{B04B8729-5B29-455F-921D-2CA671811E62}" dt="2024-03-31T15:01:19.193" v="5436" actId="1036"/>
          <ac:spMkLst>
            <pc:docMk/>
            <pc:sldMk cId="1362788144" sldId="263"/>
            <ac:spMk id="10" creationId="{1E0B4B83-4AAA-4867-BA07-39D304844EE1}"/>
          </ac:spMkLst>
        </pc:spChg>
        <pc:spChg chg="add del">
          <ac:chgData name="Blythe Fernandes" userId="52ab7eef-8f70-42f3-b63b-bb8843156503" providerId="ADAL" clId="{B04B8729-5B29-455F-921D-2CA671811E62}" dt="2024-03-31T12:38:20.567" v="3959" actId="22"/>
          <ac:spMkLst>
            <pc:docMk/>
            <pc:sldMk cId="1362788144" sldId="263"/>
            <ac:spMk id="12" creationId="{DC7730E5-CE70-4E8A-9D95-20E6D16D0DC3}"/>
          </ac:spMkLst>
        </pc:spChg>
        <pc:spChg chg="add del">
          <ac:chgData name="Blythe Fernandes" userId="52ab7eef-8f70-42f3-b63b-bb8843156503" providerId="ADAL" clId="{B04B8729-5B29-455F-921D-2CA671811E62}" dt="2024-03-31T12:38:24.378" v="3961" actId="22"/>
          <ac:spMkLst>
            <pc:docMk/>
            <pc:sldMk cId="1362788144" sldId="263"/>
            <ac:spMk id="14" creationId="{B86E7F5A-1DC9-4335-9062-90FA72834747}"/>
          </ac:spMkLst>
        </pc:spChg>
        <pc:spChg chg="add del mod">
          <ac:chgData name="Blythe Fernandes" userId="52ab7eef-8f70-42f3-b63b-bb8843156503" providerId="ADAL" clId="{B04B8729-5B29-455F-921D-2CA671811E62}" dt="2024-03-31T15:00:55.762" v="5416" actId="478"/>
          <ac:spMkLst>
            <pc:docMk/>
            <pc:sldMk cId="1362788144" sldId="263"/>
            <ac:spMk id="15" creationId="{7ADD82A9-F8CA-4113-B300-C7EBEB9DF087}"/>
          </ac:spMkLst>
        </pc:spChg>
        <pc:spChg chg="add mod">
          <ac:chgData name="Blythe Fernandes" userId="52ab7eef-8f70-42f3-b63b-bb8843156503" providerId="ADAL" clId="{B04B8729-5B29-455F-921D-2CA671811E62}" dt="2024-03-31T15:00:52.982" v="5415"/>
          <ac:spMkLst>
            <pc:docMk/>
            <pc:sldMk cId="1362788144" sldId="263"/>
            <ac:spMk id="16" creationId="{6679F73F-77E5-457D-B236-7ABADEDF5C4E}"/>
          </ac:spMkLst>
        </pc:spChg>
        <pc:picChg chg="add mod modCrop">
          <ac:chgData name="Blythe Fernandes" userId="52ab7eef-8f70-42f3-b63b-bb8843156503" providerId="ADAL" clId="{B04B8729-5B29-455F-921D-2CA671811E62}" dt="2024-03-31T15:01:19.193" v="5436" actId="1036"/>
          <ac:picMkLst>
            <pc:docMk/>
            <pc:sldMk cId="1362788144" sldId="263"/>
            <ac:picMk id="4" creationId="{BF9E089C-CC1C-4903-8276-6525D233059F}"/>
          </ac:picMkLst>
        </pc:picChg>
        <pc:picChg chg="add mod modCrop">
          <ac:chgData name="Blythe Fernandes" userId="52ab7eef-8f70-42f3-b63b-bb8843156503" providerId="ADAL" clId="{B04B8729-5B29-455F-921D-2CA671811E62}" dt="2024-03-31T15:01:19.193" v="5436" actId="1036"/>
          <ac:picMkLst>
            <pc:docMk/>
            <pc:sldMk cId="1362788144" sldId="263"/>
            <ac:picMk id="6" creationId="{15E34109-2862-4B35-AD53-67312F08A85D}"/>
          </ac:picMkLst>
        </pc:picChg>
      </pc:sldChg>
      <pc:sldChg chg="add del">
        <pc:chgData name="Blythe Fernandes" userId="52ab7eef-8f70-42f3-b63b-bb8843156503" providerId="ADAL" clId="{B04B8729-5B29-455F-921D-2CA671811E62}" dt="2024-03-30T16:14:37.432" v="2465" actId="47"/>
        <pc:sldMkLst>
          <pc:docMk/>
          <pc:sldMk cId="481702134" sldId="264"/>
        </pc:sldMkLst>
      </pc:sldChg>
      <pc:sldChg chg="addSp delSp modSp new mod modTransition modClrScheme modShow chgLayout modNotesTx">
        <pc:chgData name="Blythe Fernandes" userId="52ab7eef-8f70-42f3-b63b-bb8843156503" providerId="ADAL" clId="{B04B8729-5B29-455F-921D-2CA671811E62}" dt="2024-04-02T09:35:55.697" v="13140"/>
        <pc:sldMkLst>
          <pc:docMk/>
          <pc:sldMk cId="1355067046" sldId="264"/>
        </pc:sldMkLst>
        <pc:spChg chg="del mod ord">
          <ac:chgData name="Blythe Fernandes" userId="52ab7eef-8f70-42f3-b63b-bb8843156503" providerId="ADAL" clId="{B04B8729-5B29-455F-921D-2CA671811E62}" dt="2024-03-31T12:40:20.498" v="4048" actId="478"/>
          <ac:spMkLst>
            <pc:docMk/>
            <pc:sldMk cId="1355067046" sldId="264"/>
            <ac:spMk id="2" creationId="{D0F1DA33-BEE7-4488-AC76-859AFEFB69C0}"/>
          </ac:spMkLst>
        </pc:spChg>
        <pc:spChg chg="add del mod ord">
          <ac:chgData name="Blythe Fernandes" userId="52ab7eef-8f70-42f3-b63b-bb8843156503" providerId="ADAL" clId="{B04B8729-5B29-455F-921D-2CA671811E62}" dt="2024-03-30T16:58:09.456" v="2924" actId="700"/>
          <ac:spMkLst>
            <pc:docMk/>
            <pc:sldMk cId="1355067046" sldId="264"/>
            <ac:spMk id="4" creationId="{7C63E524-D6C3-4926-8CDE-AC12C8E6B144}"/>
          </ac:spMkLst>
        </pc:spChg>
        <pc:spChg chg="add del mod ord">
          <ac:chgData name="Blythe Fernandes" userId="52ab7eef-8f70-42f3-b63b-bb8843156503" providerId="ADAL" clId="{B04B8729-5B29-455F-921D-2CA671811E62}" dt="2024-03-30T16:58:09.456" v="2924" actId="700"/>
          <ac:spMkLst>
            <pc:docMk/>
            <pc:sldMk cId="1355067046" sldId="264"/>
            <ac:spMk id="5" creationId="{78D6BE15-1B6F-45B1-B2B4-1EEBCCED496F}"/>
          </ac:spMkLst>
        </pc:spChg>
        <pc:spChg chg="add del mod">
          <ac:chgData name="Blythe Fernandes" userId="52ab7eef-8f70-42f3-b63b-bb8843156503" providerId="ADAL" clId="{B04B8729-5B29-455F-921D-2CA671811E62}" dt="2024-03-30T17:00:34.279" v="3052"/>
          <ac:spMkLst>
            <pc:docMk/>
            <pc:sldMk cId="1355067046" sldId="264"/>
            <ac:spMk id="7" creationId="{E4F2A27D-37EE-47EA-AFE5-C4863B8744E7}"/>
          </ac:spMkLst>
        </pc:spChg>
        <pc:spChg chg="add mod">
          <ac:chgData name="Blythe Fernandes" userId="52ab7eef-8f70-42f3-b63b-bb8843156503" providerId="ADAL" clId="{B04B8729-5B29-455F-921D-2CA671811E62}" dt="2024-04-01T08:50:22.156" v="8480" actId="20577"/>
          <ac:spMkLst>
            <pc:docMk/>
            <pc:sldMk cId="1355067046" sldId="264"/>
            <ac:spMk id="8" creationId="{DE205925-BC47-4AD3-ADD1-7E50CFC95256}"/>
          </ac:spMkLst>
        </pc:spChg>
        <pc:spChg chg="add mod">
          <ac:chgData name="Blythe Fernandes" userId="52ab7eef-8f70-42f3-b63b-bb8843156503" providerId="ADAL" clId="{B04B8729-5B29-455F-921D-2CA671811E62}" dt="2024-03-30T17:16:06.221" v="3362" actId="1076"/>
          <ac:spMkLst>
            <pc:docMk/>
            <pc:sldMk cId="1355067046" sldId="264"/>
            <ac:spMk id="10" creationId="{914CA787-E426-4C42-B268-95EDCF8A245C}"/>
          </ac:spMkLst>
        </pc:spChg>
        <pc:spChg chg="add del mod">
          <ac:chgData name="Blythe Fernandes" userId="52ab7eef-8f70-42f3-b63b-bb8843156503" providerId="ADAL" clId="{B04B8729-5B29-455F-921D-2CA671811E62}" dt="2024-03-31T14:58:57.582" v="5354" actId="478"/>
          <ac:spMkLst>
            <pc:docMk/>
            <pc:sldMk cId="1355067046" sldId="264"/>
            <ac:spMk id="11" creationId="{00AF1BB5-FBEC-4202-A1F7-1790341AE332}"/>
          </ac:spMkLst>
        </pc:spChg>
        <pc:spChg chg="add mod">
          <ac:chgData name="Blythe Fernandes" userId="52ab7eef-8f70-42f3-b63b-bb8843156503" providerId="ADAL" clId="{B04B8729-5B29-455F-921D-2CA671811E62}" dt="2024-03-31T14:59:03.283" v="5356" actId="14100"/>
          <ac:spMkLst>
            <pc:docMk/>
            <pc:sldMk cId="1355067046" sldId="264"/>
            <ac:spMk id="12" creationId="{0046A4F9-852D-4E10-B64B-07A3E91DF435}"/>
          </ac:spMkLst>
        </pc:spChg>
        <pc:picChg chg="add mod modCrop">
          <ac:chgData name="Blythe Fernandes" userId="52ab7eef-8f70-42f3-b63b-bb8843156503" providerId="ADAL" clId="{B04B8729-5B29-455F-921D-2CA671811E62}" dt="2024-03-30T17:15:49.071" v="3357" actId="1076"/>
          <ac:picMkLst>
            <pc:docMk/>
            <pc:sldMk cId="1355067046" sldId="264"/>
            <ac:picMk id="3" creationId="{41DC6343-C582-4AE7-83BD-7706F94D7B59}"/>
          </ac:picMkLst>
        </pc:picChg>
      </pc:sldChg>
      <pc:sldChg chg="add del">
        <pc:chgData name="Blythe Fernandes" userId="52ab7eef-8f70-42f3-b63b-bb8843156503" providerId="ADAL" clId="{B04B8729-5B29-455F-921D-2CA671811E62}" dt="2024-03-30T16:21:02.455" v="2490" actId="47"/>
        <pc:sldMkLst>
          <pc:docMk/>
          <pc:sldMk cId="3017248781" sldId="265"/>
        </pc:sldMkLst>
      </pc:sldChg>
      <pc:sldChg chg="modSp add del mod">
        <pc:chgData name="Blythe Fernandes" userId="52ab7eef-8f70-42f3-b63b-bb8843156503" providerId="ADAL" clId="{B04B8729-5B29-455F-921D-2CA671811E62}" dt="2024-03-30T16:55:21.931" v="2902" actId="47"/>
        <pc:sldMkLst>
          <pc:docMk/>
          <pc:sldMk cId="3610515546" sldId="265"/>
        </pc:sldMkLst>
        <pc:spChg chg="mod">
          <ac:chgData name="Blythe Fernandes" userId="52ab7eef-8f70-42f3-b63b-bb8843156503" providerId="ADAL" clId="{B04B8729-5B29-455F-921D-2CA671811E62}" dt="2024-03-30T16:25:09.457" v="2733" actId="113"/>
          <ac:spMkLst>
            <pc:docMk/>
            <pc:sldMk cId="3610515546" sldId="265"/>
            <ac:spMk id="8" creationId="{9759E641-F7FC-440D-BE39-F110E03FE379}"/>
          </ac:spMkLst>
        </pc:spChg>
        <pc:spChg chg="mod">
          <ac:chgData name="Blythe Fernandes" userId="52ab7eef-8f70-42f3-b63b-bb8843156503" providerId="ADAL" clId="{B04B8729-5B29-455F-921D-2CA671811E62}" dt="2024-03-30T16:24:20.034" v="2634" actId="14100"/>
          <ac:spMkLst>
            <pc:docMk/>
            <pc:sldMk cId="3610515546" sldId="265"/>
            <ac:spMk id="9" creationId="{9064E791-9C1B-4689-ACF7-059818BBABA3}"/>
          </ac:spMkLst>
        </pc:spChg>
      </pc:sldChg>
      <pc:sldChg chg="addSp delSp modSp add mod modTransition modShow">
        <pc:chgData name="Blythe Fernandes" userId="52ab7eef-8f70-42f3-b63b-bb8843156503" providerId="ADAL" clId="{B04B8729-5B29-455F-921D-2CA671811E62}" dt="2024-04-01T08:57:20.062" v="8489" actId="729"/>
        <pc:sldMkLst>
          <pc:docMk/>
          <pc:sldMk cId="3297471262" sldId="266"/>
        </pc:sldMkLst>
        <pc:spChg chg="del">
          <ac:chgData name="Blythe Fernandes" userId="52ab7eef-8f70-42f3-b63b-bb8843156503" providerId="ADAL" clId="{B04B8729-5B29-455F-921D-2CA671811E62}" dt="2024-03-31T12:39:50.158" v="4036" actId="478"/>
          <ac:spMkLst>
            <pc:docMk/>
            <pc:sldMk cId="3297471262" sldId="266"/>
            <ac:spMk id="2" creationId="{4F9D8364-52DE-42BC-86AF-1D44720EEC44}"/>
          </ac:spMkLst>
        </pc:spChg>
        <pc:spChg chg="add del mod">
          <ac:chgData name="Blythe Fernandes" userId="52ab7eef-8f70-42f3-b63b-bb8843156503" providerId="ADAL" clId="{B04B8729-5B29-455F-921D-2CA671811E62}" dt="2024-03-31T12:39:53.598" v="4037" actId="478"/>
          <ac:spMkLst>
            <pc:docMk/>
            <pc:sldMk cId="3297471262" sldId="266"/>
            <ac:spMk id="5" creationId="{58FC2F6F-32CD-4001-982F-C50C9C0AE34E}"/>
          </ac:spMkLst>
        </pc:spChg>
        <pc:spChg chg="mod">
          <ac:chgData name="Blythe Fernandes" userId="52ab7eef-8f70-42f3-b63b-bb8843156503" providerId="ADAL" clId="{B04B8729-5B29-455F-921D-2CA671811E62}" dt="2024-03-31T15:00:50.713" v="5414" actId="1036"/>
          <ac:spMkLst>
            <pc:docMk/>
            <pc:sldMk cId="3297471262" sldId="266"/>
            <ac:spMk id="7" creationId="{A01AB803-7BC0-41ED-AEE3-C5FF47F27F81}"/>
          </ac:spMkLst>
        </pc:spChg>
        <pc:spChg chg="mod">
          <ac:chgData name="Blythe Fernandes" userId="52ab7eef-8f70-42f3-b63b-bb8843156503" providerId="ADAL" clId="{B04B8729-5B29-455F-921D-2CA671811E62}" dt="2024-03-31T15:00:50.713" v="5414" actId="1036"/>
          <ac:spMkLst>
            <pc:docMk/>
            <pc:sldMk cId="3297471262" sldId="266"/>
            <ac:spMk id="8" creationId="{9759E641-F7FC-440D-BE39-F110E03FE379}"/>
          </ac:spMkLst>
        </pc:spChg>
        <pc:spChg chg="mod">
          <ac:chgData name="Blythe Fernandes" userId="52ab7eef-8f70-42f3-b63b-bb8843156503" providerId="ADAL" clId="{B04B8729-5B29-455F-921D-2CA671811E62}" dt="2024-03-31T15:00:50.713" v="5414" actId="1036"/>
          <ac:spMkLst>
            <pc:docMk/>
            <pc:sldMk cId="3297471262" sldId="266"/>
            <ac:spMk id="9" creationId="{9064E791-9C1B-4689-ACF7-059818BBABA3}"/>
          </ac:spMkLst>
        </pc:spChg>
        <pc:spChg chg="add mod">
          <ac:chgData name="Blythe Fernandes" userId="52ab7eef-8f70-42f3-b63b-bb8843156503" providerId="ADAL" clId="{B04B8729-5B29-455F-921D-2CA671811E62}" dt="2024-03-31T15:00:50.713" v="5414" actId="1036"/>
          <ac:spMkLst>
            <pc:docMk/>
            <pc:sldMk cId="3297471262" sldId="266"/>
            <ac:spMk id="10" creationId="{29A68C29-6B8A-4CAB-8FC4-D895124FA840}"/>
          </ac:spMkLst>
        </pc:spChg>
        <pc:spChg chg="add del mod">
          <ac:chgData name="Blythe Fernandes" userId="52ab7eef-8f70-42f3-b63b-bb8843156503" providerId="ADAL" clId="{B04B8729-5B29-455F-921D-2CA671811E62}" dt="2024-03-31T15:00:37.114" v="5394" actId="478"/>
          <ac:spMkLst>
            <pc:docMk/>
            <pc:sldMk cId="3297471262" sldId="266"/>
            <ac:spMk id="11" creationId="{39177171-8A37-4E4D-B33C-19E9819CBA0A}"/>
          </ac:spMkLst>
        </pc:spChg>
        <pc:spChg chg="add mod">
          <ac:chgData name="Blythe Fernandes" userId="52ab7eef-8f70-42f3-b63b-bb8843156503" providerId="ADAL" clId="{B04B8729-5B29-455F-921D-2CA671811E62}" dt="2024-03-31T15:00:34.763" v="5393"/>
          <ac:spMkLst>
            <pc:docMk/>
            <pc:sldMk cId="3297471262" sldId="266"/>
            <ac:spMk id="12" creationId="{3C7CFE7F-7B15-4382-8209-28FE23AFDD68}"/>
          </ac:spMkLst>
        </pc:spChg>
        <pc:picChg chg="mod">
          <ac:chgData name="Blythe Fernandes" userId="52ab7eef-8f70-42f3-b63b-bb8843156503" providerId="ADAL" clId="{B04B8729-5B29-455F-921D-2CA671811E62}" dt="2024-03-31T15:00:50.713" v="5414" actId="1036"/>
          <ac:picMkLst>
            <pc:docMk/>
            <pc:sldMk cId="3297471262" sldId="266"/>
            <ac:picMk id="4" creationId="{BF9E089C-CC1C-4903-8276-6525D233059F}"/>
          </ac:picMkLst>
        </pc:picChg>
        <pc:picChg chg="mod">
          <ac:chgData name="Blythe Fernandes" userId="52ab7eef-8f70-42f3-b63b-bb8843156503" providerId="ADAL" clId="{B04B8729-5B29-455F-921D-2CA671811E62}" dt="2024-03-31T15:00:50.713" v="5414" actId="1036"/>
          <ac:picMkLst>
            <pc:docMk/>
            <pc:sldMk cId="3297471262" sldId="266"/>
            <ac:picMk id="6" creationId="{15E34109-2862-4B35-AD53-67312F08A85D}"/>
          </ac:picMkLst>
        </pc:picChg>
      </pc:sldChg>
      <pc:sldChg chg="addSp delSp modSp add mod modTransition modShow">
        <pc:chgData name="Blythe Fernandes" userId="52ab7eef-8f70-42f3-b63b-bb8843156503" providerId="ADAL" clId="{B04B8729-5B29-455F-921D-2CA671811E62}" dt="2024-04-01T08:57:20.062" v="8489" actId="729"/>
        <pc:sldMkLst>
          <pc:docMk/>
          <pc:sldMk cId="2625935384" sldId="267"/>
        </pc:sldMkLst>
        <pc:spChg chg="del">
          <ac:chgData name="Blythe Fernandes" userId="52ab7eef-8f70-42f3-b63b-bb8843156503" providerId="ADAL" clId="{B04B8729-5B29-455F-921D-2CA671811E62}" dt="2024-03-31T12:39:58.127" v="4039" actId="478"/>
          <ac:spMkLst>
            <pc:docMk/>
            <pc:sldMk cId="2625935384" sldId="267"/>
            <ac:spMk id="2" creationId="{4F9D8364-52DE-42BC-86AF-1D44720EEC44}"/>
          </ac:spMkLst>
        </pc:spChg>
        <pc:spChg chg="add del mod">
          <ac:chgData name="Blythe Fernandes" userId="52ab7eef-8f70-42f3-b63b-bb8843156503" providerId="ADAL" clId="{B04B8729-5B29-455F-921D-2CA671811E62}" dt="2024-03-31T12:40:00.879" v="4041" actId="478"/>
          <ac:spMkLst>
            <pc:docMk/>
            <pc:sldMk cId="2625935384" sldId="267"/>
            <ac:spMk id="5" creationId="{20274CC0-2B59-4B29-9727-685E4DCEE831}"/>
          </ac:spMkLst>
        </pc:spChg>
        <pc:spChg chg="mod">
          <ac:chgData name="Blythe Fernandes" userId="52ab7eef-8f70-42f3-b63b-bb8843156503" providerId="ADAL" clId="{B04B8729-5B29-455F-921D-2CA671811E62}" dt="2024-03-31T15:00:28.983" v="5392" actId="1036"/>
          <ac:spMkLst>
            <pc:docMk/>
            <pc:sldMk cId="2625935384" sldId="267"/>
            <ac:spMk id="7" creationId="{A01AB803-7BC0-41ED-AEE3-C5FF47F27F81}"/>
          </ac:spMkLst>
        </pc:spChg>
        <pc:spChg chg="mod">
          <ac:chgData name="Blythe Fernandes" userId="52ab7eef-8f70-42f3-b63b-bb8843156503" providerId="ADAL" clId="{B04B8729-5B29-455F-921D-2CA671811E62}" dt="2024-03-31T15:00:28.983" v="5392" actId="1036"/>
          <ac:spMkLst>
            <pc:docMk/>
            <pc:sldMk cId="2625935384" sldId="267"/>
            <ac:spMk id="8" creationId="{9759E641-F7FC-440D-BE39-F110E03FE379}"/>
          </ac:spMkLst>
        </pc:spChg>
        <pc:spChg chg="mod">
          <ac:chgData name="Blythe Fernandes" userId="52ab7eef-8f70-42f3-b63b-bb8843156503" providerId="ADAL" clId="{B04B8729-5B29-455F-921D-2CA671811E62}" dt="2024-03-31T15:00:28.983" v="5392" actId="1036"/>
          <ac:spMkLst>
            <pc:docMk/>
            <pc:sldMk cId="2625935384" sldId="267"/>
            <ac:spMk id="9" creationId="{9064E791-9C1B-4689-ACF7-059818BBABA3}"/>
          </ac:spMkLst>
        </pc:spChg>
        <pc:spChg chg="mod">
          <ac:chgData name="Blythe Fernandes" userId="52ab7eef-8f70-42f3-b63b-bb8843156503" providerId="ADAL" clId="{B04B8729-5B29-455F-921D-2CA671811E62}" dt="2024-03-31T15:00:28.983" v="5392" actId="1036"/>
          <ac:spMkLst>
            <pc:docMk/>
            <pc:sldMk cId="2625935384" sldId="267"/>
            <ac:spMk id="10" creationId="{29A68C29-6B8A-4CAB-8FC4-D895124FA840}"/>
          </ac:spMkLst>
        </pc:spChg>
        <pc:spChg chg="add del mod">
          <ac:chgData name="Blythe Fernandes" userId="52ab7eef-8f70-42f3-b63b-bb8843156503" providerId="ADAL" clId="{B04B8729-5B29-455F-921D-2CA671811E62}" dt="2024-03-31T15:00:03.602" v="5365" actId="478"/>
          <ac:spMkLst>
            <pc:docMk/>
            <pc:sldMk cId="2625935384" sldId="267"/>
            <ac:spMk id="11" creationId="{E2EDA6C7-176B-4079-9555-56218FC06A9B}"/>
          </ac:spMkLst>
        </pc:spChg>
        <pc:spChg chg="add mod">
          <ac:chgData name="Blythe Fernandes" userId="52ab7eef-8f70-42f3-b63b-bb8843156503" providerId="ADAL" clId="{B04B8729-5B29-455F-921D-2CA671811E62}" dt="2024-03-31T15:00:16.914" v="5372"/>
          <ac:spMkLst>
            <pc:docMk/>
            <pc:sldMk cId="2625935384" sldId="267"/>
            <ac:spMk id="12" creationId="{ED144159-9984-4493-BEEC-CD6DE0045640}"/>
          </ac:spMkLst>
        </pc:spChg>
        <pc:picChg chg="mod">
          <ac:chgData name="Blythe Fernandes" userId="52ab7eef-8f70-42f3-b63b-bb8843156503" providerId="ADAL" clId="{B04B8729-5B29-455F-921D-2CA671811E62}" dt="2024-03-31T15:00:28.983" v="5392" actId="1036"/>
          <ac:picMkLst>
            <pc:docMk/>
            <pc:sldMk cId="2625935384" sldId="267"/>
            <ac:picMk id="4" creationId="{BF9E089C-CC1C-4903-8276-6525D233059F}"/>
          </ac:picMkLst>
        </pc:picChg>
        <pc:picChg chg="mod">
          <ac:chgData name="Blythe Fernandes" userId="52ab7eef-8f70-42f3-b63b-bb8843156503" providerId="ADAL" clId="{B04B8729-5B29-455F-921D-2CA671811E62}" dt="2024-03-31T15:00:28.983" v="5392" actId="1036"/>
          <ac:picMkLst>
            <pc:docMk/>
            <pc:sldMk cId="2625935384" sldId="267"/>
            <ac:picMk id="6" creationId="{15E34109-2862-4B35-AD53-67312F08A85D}"/>
          </ac:picMkLst>
        </pc:picChg>
      </pc:sldChg>
      <pc:sldChg chg="addSp delSp modSp new mod modTransition modClrScheme modAnim chgLayout modNotesTx">
        <pc:chgData name="Blythe Fernandes" userId="52ab7eef-8f70-42f3-b63b-bb8843156503" providerId="ADAL" clId="{B04B8729-5B29-455F-921D-2CA671811E62}" dt="2024-04-02T09:35:55.697" v="13140"/>
        <pc:sldMkLst>
          <pc:docMk/>
          <pc:sldMk cId="3441447571" sldId="268"/>
        </pc:sldMkLst>
        <pc:spChg chg="del mod ord">
          <ac:chgData name="Blythe Fernandes" userId="52ab7eef-8f70-42f3-b63b-bb8843156503" providerId="ADAL" clId="{B04B8729-5B29-455F-921D-2CA671811E62}" dt="2024-03-30T17:16:22.396" v="3364" actId="700"/>
          <ac:spMkLst>
            <pc:docMk/>
            <pc:sldMk cId="3441447571" sldId="268"/>
            <ac:spMk id="2" creationId="{DF0EB6D3-332A-4553-AECB-B9D62C42D025}"/>
          </ac:spMkLst>
        </pc:spChg>
        <pc:spChg chg="add del mod ord">
          <ac:chgData name="Blythe Fernandes" userId="52ab7eef-8f70-42f3-b63b-bb8843156503" providerId="ADAL" clId="{B04B8729-5B29-455F-921D-2CA671811E62}" dt="2024-03-31T12:40:47.157" v="4054" actId="478"/>
          <ac:spMkLst>
            <pc:docMk/>
            <pc:sldMk cId="3441447571" sldId="268"/>
            <ac:spMk id="3" creationId="{68737639-9A47-4633-A690-EDE6ED201156}"/>
          </ac:spMkLst>
        </pc:spChg>
        <pc:spChg chg="add mod ord">
          <ac:chgData name="Blythe Fernandes" userId="52ab7eef-8f70-42f3-b63b-bb8843156503" providerId="ADAL" clId="{B04B8729-5B29-455F-921D-2CA671811E62}" dt="2024-04-01T13:19:19.426" v="10893" actId="948"/>
          <ac:spMkLst>
            <pc:docMk/>
            <pc:sldMk cId="3441447571" sldId="268"/>
            <ac:spMk id="4" creationId="{066FD259-AC95-409A-BD8D-E1207EB8FAD9}"/>
          </ac:spMkLst>
        </pc:spChg>
        <pc:spChg chg="add mod">
          <ac:chgData name="Blythe Fernandes" userId="52ab7eef-8f70-42f3-b63b-bb8843156503" providerId="ADAL" clId="{B04B8729-5B29-455F-921D-2CA671811E62}" dt="2024-03-30T17:18:56.777" v="3409" actId="2711"/>
          <ac:spMkLst>
            <pc:docMk/>
            <pc:sldMk cId="3441447571" sldId="268"/>
            <ac:spMk id="8" creationId="{1B8EE701-6D9C-42D0-9C56-A47BCC998278}"/>
          </ac:spMkLst>
        </pc:spChg>
        <pc:spChg chg="add mod ord">
          <ac:chgData name="Blythe Fernandes" userId="52ab7eef-8f70-42f3-b63b-bb8843156503" providerId="ADAL" clId="{B04B8729-5B29-455F-921D-2CA671811E62}" dt="2024-03-30T17:22:00.966" v="3418" actId="13244"/>
          <ac:spMkLst>
            <pc:docMk/>
            <pc:sldMk cId="3441447571" sldId="268"/>
            <ac:spMk id="9" creationId="{7D05DE1A-FBAC-4890-A31E-6156BE89BAAA}"/>
          </ac:spMkLst>
        </pc:spChg>
        <pc:spChg chg="add del">
          <ac:chgData name="Blythe Fernandes" userId="52ab7eef-8f70-42f3-b63b-bb8843156503" providerId="ADAL" clId="{B04B8729-5B29-455F-921D-2CA671811E62}" dt="2024-03-31T12:40:33.169" v="4051" actId="22"/>
          <ac:spMkLst>
            <pc:docMk/>
            <pc:sldMk cId="3441447571" sldId="268"/>
            <ac:spMk id="11" creationId="{69020E61-3489-4FC4-924A-C7409576A095}"/>
          </ac:spMkLst>
        </pc:spChg>
        <pc:spChg chg="add del mod">
          <ac:chgData name="Blythe Fernandes" userId="52ab7eef-8f70-42f3-b63b-bb8843156503" providerId="ADAL" clId="{B04B8729-5B29-455F-921D-2CA671811E62}" dt="2024-03-31T14:57:40.284" v="5342" actId="478"/>
          <ac:spMkLst>
            <pc:docMk/>
            <pc:sldMk cId="3441447571" sldId="268"/>
            <ac:spMk id="12" creationId="{82E5DED9-436F-4EF1-987C-CA2329A9B55A}"/>
          </ac:spMkLst>
        </pc:spChg>
        <pc:spChg chg="add del mod">
          <ac:chgData name="Blythe Fernandes" userId="52ab7eef-8f70-42f3-b63b-bb8843156503" providerId="ADAL" clId="{B04B8729-5B29-455F-921D-2CA671811E62}" dt="2024-03-31T12:40:50.077" v="4055" actId="478"/>
          <ac:spMkLst>
            <pc:docMk/>
            <pc:sldMk cId="3441447571" sldId="268"/>
            <ac:spMk id="14" creationId="{371311A6-E5B5-4D56-9761-DADB82902F96}"/>
          </ac:spMkLst>
        </pc:spChg>
        <pc:spChg chg="add mod">
          <ac:chgData name="Blythe Fernandes" userId="52ab7eef-8f70-42f3-b63b-bb8843156503" providerId="ADAL" clId="{B04B8729-5B29-455F-921D-2CA671811E62}" dt="2024-04-01T13:17:22.868" v="10886" actId="20577"/>
          <ac:spMkLst>
            <pc:docMk/>
            <pc:sldMk cId="3441447571" sldId="268"/>
            <ac:spMk id="15" creationId="{3AF67ADB-372C-4436-8444-E3C259F52076}"/>
          </ac:spMkLst>
        </pc:spChg>
        <pc:picChg chg="add mod">
          <ac:chgData name="Blythe Fernandes" userId="52ab7eef-8f70-42f3-b63b-bb8843156503" providerId="ADAL" clId="{B04B8729-5B29-455F-921D-2CA671811E62}" dt="2024-03-30T17:18:10.216" v="3405" actId="1076"/>
          <ac:picMkLst>
            <pc:docMk/>
            <pc:sldMk cId="3441447571" sldId="268"/>
            <ac:picMk id="5" creationId="{BAB94446-9CAA-4B79-83F7-6BBAFD0F424B}"/>
          </ac:picMkLst>
        </pc:picChg>
        <pc:picChg chg="add mod modVis">
          <ac:chgData name="Blythe Fernandes" userId="52ab7eef-8f70-42f3-b63b-bb8843156503" providerId="ADAL" clId="{B04B8729-5B29-455F-921D-2CA671811E62}" dt="2024-03-30T17:22:10.338" v="3422" actId="14429"/>
          <ac:picMkLst>
            <pc:docMk/>
            <pc:sldMk cId="3441447571" sldId="268"/>
            <ac:picMk id="6" creationId="{A1581E93-8B97-4937-BD77-911D4BDFC5C2}"/>
          </ac:picMkLst>
        </pc:picChg>
        <pc:picChg chg="add mod ord modVis">
          <ac:chgData name="Blythe Fernandes" userId="52ab7eef-8f70-42f3-b63b-bb8843156503" providerId="ADAL" clId="{B04B8729-5B29-455F-921D-2CA671811E62}" dt="2024-03-30T17:22:09.763" v="3421" actId="14429"/>
          <ac:picMkLst>
            <pc:docMk/>
            <pc:sldMk cId="3441447571" sldId="268"/>
            <ac:picMk id="7" creationId="{6113BCCE-CA9A-4D36-A47E-FBE6554A10CA}"/>
          </ac:picMkLst>
        </pc:picChg>
      </pc:sldChg>
      <pc:sldChg chg="addSp delSp modSp new mod modTransition modClrScheme chgLayout modNotesTx">
        <pc:chgData name="Blythe Fernandes" userId="52ab7eef-8f70-42f3-b63b-bb8843156503" providerId="ADAL" clId="{B04B8729-5B29-455F-921D-2CA671811E62}" dt="2024-04-02T09:35:55.697" v="13140"/>
        <pc:sldMkLst>
          <pc:docMk/>
          <pc:sldMk cId="2811036443" sldId="269"/>
        </pc:sldMkLst>
        <pc:spChg chg="del mod ord">
          <ac:chgData name="Blythe Fernandes" userId="52ab7eef-8f70-42f3-b63b-bb8843156503" providerId="ADAL" clId="{B04B8729-5B29-455F-921D-2CA671811E62}" dt="2024-03-30T17:24:45.111" v="3443" actId="700"/>
          <ac:spMkLst>
            <pc:docMk/>
            <pc:sldMk cId="2811036443" sldId="269"/>
            <ac:spMk id="2" creationId="{9E38EB6F-1BD5-4E1C-A1DE-0CBB0F2C2188}"/>
          </ac:spMkLst>
        </pc:spChg>
        <pc:spChg chg="add del">
          <ac:chgData name="Blythe Fernandes" userId="52ab7eef-8f70-42f3-b63b-bb8843156503" providerId="ADAL" clId="{B04B8729-5B29-455F-921D-2CA671811E62}" dt="2024-03-30T17:24:45.111" v="3443" actId="700"/>
          <ac:spMkLst>
            <pc:docMk/>
            <pc:sldMk cId="2811036443" sldId="269"/>
            <ac:spMk id="3" creationId="{96E31E90-3FFD-44A2-97C1-61583C794F88}"/>
          </ac:spMkLst>
        </pc:spChg>
        <pc:spChg chg="add del mod ord">
          <ac:chgData name="Blythe Fernandes" userId="52ab7eef-8f70-42f3-b63b-bb8843156503" providerId="ADAL" clId="{B04B8729-5B29-455F-921D-2CA671811E62}" dt="2024-03-31T12:41:35.815" v="4058" actId="700"/>
          <ac:spMkLst>
            <pc:docMk/>
            <pc:sldMk cId="2811036443" sldId="269"/>
            <ac:spMk id="8" creationId="{784880A7-840B-487C-8B39-064B4C9F0419}"/>
          </ac:spMkLst>
        </pc:spChg>
        <pc:spChg chg="add del">
          <ac:chgData name="Blythe Fernandes" userId="52ab7eef-8f70-42f3-b63b-bb8843156503" providerId="ADAL" clId="{B04B8729-5B29-455F-921D-2CA671811E62}" dt="2024-03-31T02:17:34.707" v="3450" actId="22"/>
          <ac:spMkLst>
            <pc:docMk/>
            <pc:sldMk cId="2811036443" sldId="269"/>
            <ac:spMk id="12" creationId="{80BB9A86-535E-46C0-9A13-610F51CDF71C}"/>
          </ac:spMkLst>
        </pc:spChg>
        <pc:spChg chg="add del mod ord">
          <ac:chgData name="Blythe Fernandes" userId="52ab7eef-8f70-42f3-b63b-bb8843156503" providerId="ADAL" clId="{B04B8729-5B29-455F-921D-2CA671811E62}" dt="2024-03-31T12:41:38.090" v="4059" actId="700"/>
          <ac:spMkLst>
            <pc:docMk/>
            <pc:sldMk cId="2811036443" sldId="269"/>
            <ac:spMk id="13" creationId="{71B366BA-8F6A-40D8-8E4C-8F30101625F0}"/>
          </ac:spMkLst>
        </pc:spChg>
        <pc:spChg chg="add del mod ord">
          <ac:chgData name="Blythe Fernandes" userId="52ab7eef-8f70-42f3-b63b-bb8843156503" providerId="ADAL" clId="{B04B8729-5B29-455F-921D-2CA671811E62}" dt="2024-03-31T12:41:38.090" v="4059" actId="700"/>
          <ac:spMkLst>
            <pc:docMk/>
            <pc:sldMk cId="2811036443" sldId="269"/>
            <ac:spMk id="14" creationId="{DEF53E88-1C12-48C1-8D7A-57ED8DD37D79}"/>
          </ac:spMkLst>
        </pc:spChg>
        <pc:spChg chg="add del mod ord">
          <ac:chgData name="Blythe Fernandes" userId="52ab7eef-8f70-42f3-b63b-bb8843156503" providerId="ADAL" clId="{B04B8729-5B29-455F-921D-2CA671811E62}" dt="2024-03-31T12:41:38.090" v="4059" actId="700"/>
          <ac:spMkLst>
            <pc:docMk/>
            <pc:sldMk cId="2811036443" sldId="269"/>
            <ac:spMk id="15" creationId="{52CD7875-FCAE-463C-A95D-E059B495793E}"/>
          </ac:spMkLst>
        </pc:spChg>
        <pc:picChg chg="add del mod">
          <ac:chgData name="Blythe Fernandes" userId="52ab7eef-8f70-42f3-b63b-bb8843156503" providerId="ADAL" clId="{B04B8729-5B29-455F-921D-2CA671811E62}" dt="2024-03-30T17:24:39.650" v="3440"/>
          <ac:picMkLst>
            <pc:docMk/>
            <pc:sldMk cId="2811036443" sldId="269"/>
            <ac:picMk id="5" creationId="{32207ABC-CC59-420B-B427-A3D551271045}"/>
          </ac:picMkLst>
        </pc:picChg>
        <pc:picChg chg="add del mod">
          <ac:chgData name="Blythe Fernandes" userId="52ab7eef-8f70-42f3-b63b-bb8843156503" providerId="ADAL" clId="{B04B8729-5B29-455F-921D-2CA671811E62}" dt="2024-03-30T17:24:42.534" v="3442"/>
          <ac:picMkLst>
            <pc:docMk/>
            <pc:sldMk cId="2811036443" sldId="269"/>
            <ac:picMk id="7" creationId="{3593BD7F-8F2B-4AE4-8ED8-0A93DEF312D9}"/>
          </ac:picMkLst>
        </pc:picChg>
        <pc:picChg chg="add mod">
          <ac:chgData name="Blythe Fernandes" userId="52ab7eef-8f70-42f3-b63b-bb8843156503" providerId="ADAL" clId="{B04B8729-5B29-455F-921D-2CA671811E62}" dt="2024-03-31T12:42:01.463" v="4064" actId="1076"/>
          <ac:picMkLst>
            <pc:docMk/>
            <pc:sldMk cId="2811036443" sldId="269"/>
            <ac:picMk id="10" creationId="{487F2E78-B310-4A48-8BBD-59D832954115}"/>
          </ac:picMkLst>
        </pc:picChg>
      </pc:sldChg>
      <pc:sldChg chg="addSp delSp modSp new mod modTransition modClrScheme delAnim modAnim chgLayout modNotesTx">
        <pc:chgData name="Blythe Fernandes" userId="52ab7eef-8f70-42f3-b63b-bb8843156503" providerId="ADAL" clId="{B04B8729-5B29-455F-921D-2CA671811E62}" dt="2024-04-02T09:36:22.540" v="13141"/>
        <pc:sldMkLst>
          <pc:docMk/>
          <pc:sldMk cId="1975239026" sldId="270"/>
        </pc:sldMkLst>
        <pc:spChg chg="del mod ord">
          <ac:chgData name="Blythe Fernandes" userId="52ab7eef-8f70-42f3-b63b-bb8843156503" providerId="ADAL" clId="{B04B8729-5B29-455F-921D-2CA671811E62}" dt="2024-03-31T13:24:57.115" v="4667" actId="478"/>
          <ac:spMkLst>
            <pc:docMk/>
            <pc:sldMk cId="1975239026" sldId="270"/>
            <ac:spMk id="2" creationId="{0E53C074-AD71-434A-8CF7-12030399A026}"/>
          </ac:spMkLst>
        </pc:spChg>
        <pc:spChg chg="add mod ord">
          <ac:chgData name="Blythe Fernandes" userId="52ab7eef-8f70-42f3-b63b-bb8843156503" providerId="ADAL" clId="{B04B8729-5B29-455F-921D-2CA671811E62}" dt="2024-04-01T13:21:13.849" v="10901" actId="1076"/>
          <ac:spMkLst>
            <pc:docMk/>
            <pc:sldMk cId="1975239026" sldId="270"/>
            <ac:spMk id="3" creationId="{764FBC28-7770-488A-B932-DE6DC84CFE95}"/>
          </ac:spMkLst>
        </pc:spChg>
        <pc:spChg chg="add del mod">
          <ac:chgData name="Blythe Fernandes" userId="52ab7eef-8f70-42f3-b63b-bb8843156503" providerId="ADAL" clId="{B04B8729-5B29-455F-921D-2CA671811E62}" dt="2024-03-31T14:57:00.012" v="5337" actId="478"/>
          <ac:spMkLst>
            <pc:docMk/>
            <pc:sldMk cId="1975239026" sldId="270"/>
            <ac:spMk id="7" creationId="{8A97902A-E132-4496-A7E0-58A23CD909BA}"/>
          </ac:spMkLst>
        </pc:spChg>
        <pc:spChg chg="add del mod">
          <ac:chgData name="Blythe Fernandes" userId="52ab7eef-8f70-42f3-b63b-bb8843156503" providerId="ADAL" clId="{B04B8729-5B29-455F-921D-2CA671811E62}" dt="2024-03-31T13:24:59.394" v="4668" actId="478"/>
          <ac:spMkLst>
            <pc:docMk/>
            <pc:sldMk cId="1975239026" sldId="270"/>
            <ac:spMk id="9" creationId="{F6C1F43A-0C5B-4E49-A62F-F1A96CB69E7C}"/>
          </ac:spMkLst>
        </pc:spChg>
        <pc:spChg chg="add del mod">
          <ac:chgData name="Blythe Fernandes" userId="52ab7eef-8f70-42f3-b63b-bb8843156503" providerId="ADAL" clId="{B04B8729-5B29-455F-921D-2CA671811E62}" dt="2024-03-31T14:55:43.852" v="5294" actId="478"/>
          <ac:spMkLst>
            <pc:docMk/>
            <pc:sldMk cId="1975239026" sldId="270"/>
            <ac:spMk id="10" creationId="{CF4116B9-7A68-48F0-885A-625AAAB70DA6}"/>
          </ac:spMkLst>
        </pc:spChg>
        <pc:spChg chg="add del mod ord">
          <ac:chgData name="Blythe Fernandes" userId="52ab7eef-8f70-42f3-b63b-bb8843156503" providerId="ADAL" clId="{B04B8729-5B29-455F-921D-2CA671811E62}" dt="2024-03-31T14:56:57.173" v="5336" actId="167"/>
          <ac:spMkLst>
            <pc:docMk/>
            <pc:sldMk cId="1975239026" sldId="270"/>
            <ac:spMk id="12" creationId="{922D06D9-751E-42AE-9B0B-33EAA48ED948}"/>
          </ac:spMkLst>
        </pc:spChg>
        <pc:spChg chg="add del mod">
          <ac:chgData name="Blythe Fernandes" userId="52ab7eef-8f70-42f3-b63b-bb8843156503" providerId="ADAL" clId="{B04B8729-5B29-455F-921D-2CA671811E62}" dt="2024-03-31T14:56:13.092" v="5317" actId="21"/>
          <ac:spMkLst>
            <pc:docMk/>
            <pc:sldMk cId="1975239026" sldId="270"/>
            <ac:spMk id="14" creationId="{3A68E03D-F1DB-4BA6-8F1E-9A8FEEB0F067}"/>
          </ac:spMkLst>
        </pc:spChg>
        <pc:spChg chg="add del mod">
          <ac:chgData name="Blythe Fernandes" userId="52ab7eef-8f70-42f3-b63b-bb8843156503" providerId="ADAL" clId="{B04B8729-5B29-455F-921D-2CA671811E62}" dt="2024-03-31T14:56:41.432" v="5327" actId="478"/>
          <ac:spMkLst>
            <pc:docMk/>
            <pc:sldMk cId="1975239026" sldId="270"/>
            <ac:spMk id="16" creationId="{EE86414B-5215-47BF-B565-FC49DC246433}"/>
          </ac:spMkLst>
        </pc:spChg>
        <pc:picChg chg="add del mod">
          <ac:chgData name="Blythe Fernandes" userId="52ab7eef-8f70-42f3-b63b-bb8843156503" providerId="ADAL" clId="{B04B8729-5B29-455F-921D-2CA671811E62}" dt="2024-03-31T12:09:17.198" v="3497" actId="478"/>
          <ac:picMkLst>
            <pc:docMk/>
            <pc:sldMk cId="1975239026" sldId="270"/>
            <ac:picMk id="4" creationId="{F42A14A6-EDF7-4FFE-8145-22D9B1FC9500}"/>
          </ac:picMkLst>
        </pc:picChg>
        <pc:picChg chg="add mod modVis">
          <ac:chgData name="Blythe Fernandes" userId="52ab7eef-8f70-42f3-b63b-bb8843156503" providerId="ADAL" clId="{B04B8729-5B29-455F-921D-2CA671811E62}" dt="2024-04-01T13:21:43.793" v="10903" actId="14429"/>
          <ac:picMkLst>
            <pc:docMk/>
            <pc:sldMk cId="1975239026" sldId="270"/>
            <ac:picMk id="5" creationId="{95AFAE83-192C-4585-BFE5-DA3E4E93CD2E}"/>
          </ac:picMkLst>
        </pc:picChg>
        <pc:picChg chg="add mod">
          <ac:chgData name="Blythe Fernandes" userId="52ab7eef-8f70-42f3-b63b-bb8843156503" providerId="ADAL" clId="{B04B8729-5B29-455F-921D-2CA671811E62}" dt="2024-03-31T14:57:16.723" v="5339" actId="1076"/>
          <ac:picMkLst>
            <pc:docMk/>
            <pc:sldMk cId="1975239026" sldId="270"/>
            <ac:picMk id="6" creationId="{1A8CE7C5-7082-4F42-93C3-A6FAF7E19EFA}"/>
          </ac:picMkLst>
        </pc:picChg>
        <pc:picChg chg="add del">
          <ac:chgData name="Blythe Fernandes" userId="52ab7eef-8f70-42f3-b63b-bb8843156503" providerId="ADAL" clId="{B04B8729-5B29-455F-921D-2CA671811E62}" dt="2024-03-31T14:56:34.912" v="5322" actId="22"/>
          <ac:picMkLst>
            <pc:docMk/>
            <pc:sldMk cId="1975239026" sldId="270"/>
            <ac:picMk id="18" creationId="{6100A635-327C-435C-8C77-08B90147EFF7}"/>
          </ac:picMkLst>
        </pc:picChg>
      </pc:sldChg>
      <pc:sldChg chg="addSp delSp modSp add mod ord modTransition">
        <pc:chgData name="Blythe Fernandes" userId="52ab7eef-8f70-42f3-b63b-bb8843156503" providerId="ADAL" clId="{B04B8729-5B29-455F-921D-2CA671811E62}" dt="2024-04-02T09:35:55.697" v="13140"/>
        <pc:sldMkLst>
          <pc:docMk/>
          <pc:sldMk cId="1404416175" sldId="271"/>
        </pc:sldMkLst>
        <pc:picChg chg="add del mod">
          <ac:chgData name="Blythe Fernandes" userId="52ab7eef-8f70-42f3-b63b-bb8843156503" providerId="ADAL" clId="{B04B8729-5B29-455F-921D-2CA671811E62}" dt="2024-03-31T12:42:52.225" v="4072"/>
          <ac:picMkLst>
            <pc:docMk/>
            <pc:sldMk cId="1404416175" sldId="271"/>
            <ac:picMk id="3" creationId="{F090100D-718A-4513-8482-5ACF70300C41}"/>
          </ac:picMkLst>
        </pc:picChg>
        <pc:picChg chg="add mod">
          <ac:chgData name="Blythe Fernandes" userId="52ab7eef-8f70-42f3-b63b-bb8843156503" providerId="ADAL" clId="{B04B8729-5B29-455F-921D-2CA671811E62}" dt="2024-03-31T12:43:04.815" v="4079" actId="1076"/>
          <ac:picMkLst>
            <pc:docMk/>
            <pc:sldMk cId="1404416175" sldId="271"/>
            <ac:picMk id="5" creationId="{0EE0D600-B47C-4739-A44C-86556CD3ED5A}"/>
          </ac:picMkLst>
        </pc:picChg>
        <pc:picChg chg="add del">
          <ac:chgData name="Blythe Fernandes" userId="52ab7eef-8f70-42f3-b63b-bb8843156503" providerId="ADAL" clId="{B04B8729-5B29-455F-921D-2CA671811E62}" dt="2024-03-31T12:43:01.984" v="4078" actId="478"/>
          <ac:picMkLst>
            <pc:docMk/>
            <pc:sldMk cId="1404416175" sldId="271"/>
            <ac:picMk id="10" creationId="{487F2E78-B310-4A48-8BBD-59D832954115}"/>
          </ac:picMkLst>
        </pc:picChg>
      </pc:sldChg>
      <pc:sldChg chg="addSp modSp new del mod modClrScheme chgLayout">
        <pc:chgData name="Blythe Fernandes" userId="52ab7eef-8f70-42f3-b63b-bb8843156503" providerId="ADAL" clId="{B04B8729-5B29-455F-921D-2CA671811E62}" dt="2024-03-31T13:17:17.695" v="4597" actId="47"/>
        <pc:sldMkLst>
          <pc:docMk/>
          <pc:sldMk cId="3582923238" sldId="272"/>
        </pc:sldMkLst>
        <pc:spChg chg="add mod">
          <ac:chgData name="Blythe Fernandes" userId="52ab7eef-8f70-42f3-b63b-bb8843156503" providerId="ADAL" clId="{B04B8729-5B29-455F-921D-2CA671811E62}" dt="2024-03-31T12:45:21.928" v="4162" actId="20577"/>
          <ac:spMkLst>
            <pc:docMk/>
            <pc:sldMk cId="3582923238" sldId="272"/>
            <ac:spMk id="2" creationId="{3CE4EF82-1B06-4EAE-B217-255CD454A511}"/>
          </ac:spMkLst>
        </pc:spChg>
        <pc:spChg chg="add mod">
          <ac:chgData name="Blythe Fernandes" userId="52ab7eef-8f70-42f3-b63b-bb8843156503" providerId="ADAL" clId="{B04B8729-5B29-455F-921D-2CA671811E62}" dt="2024-03-31T12:45:03.067" v="4133" actId="700"/>
          <ac:spMkLst>
            <pc:docMk/>
            <pc:sldMk cId="3582923238" sldId="272"/>
            <ac:spMk id="3" creationId="{4969AB88-EAC1-463A-A583-5E1DCC2FB99C}"/>
          </ac:spMkLst>
        </pc:spChg>
      </pc:sldChg>
      <pc:sldChg chg="addSp delSp modSp new mod modTransition modClrScheme chgLayout modNotesTx">
        <pc:chgData name="Blythe Fernandes" userId="52ab7eef-8f70-42f3-b63b-bb8843156503" providerId="ADAL" clId="{B04B8729-5B29-455F-921D-2CA671811E62}" dt="2024-04-02T09:36:22.540" v="13141"/>
        <pc:sldMkLst>
          <pc:docMk/>
          <pc:sldMk cId="3320226323" sldId="273"/>
        </pc:sldMkLst>
        <pc:spChg chg="del mod ord">
          <ac:chgData name="Blythe Fernandes" userId="52ab7eef-8f70-42f3-b63b-bb8843156503" providerId="ADAL" clId="{B04B8729-5B29-455F-921D-2CA671811E62}" dt="2024-03-31T12:45:35.693" v="4164" actId="700"/>
          <ac:spMkLst>
            <pc:docMk/>
            <pc:sldMk cId="3320226323" sldId="273"/>
            <ac:spMk id="2" creationId="{B12717EA-4D10-44E3-9B80-7736D87745D1}"/>
          </ac:spMkLst>
        </pc:spChg>
        <pc:spChg chg="del mod ord">
          <ac:chgData name="Blythe Fernandes" userId="52ab7eef-8f70-42f3-b63b-bb8843156503" providerId="ADAL" clId="{B04B8729-5B29-455F-921D-2CA671811E62}" dt="2024-03-31T12:45:35.693" v="4164" actId="700"/>
          <ac:spMkLst>
            <pc:docMk/>
            <pc:sldMk cId="3320226323" sldId="273"/>
            <ac:spMk id="3" creationId="{394ABC12-6283-49F8-8E9A-BA1F77F87E15}"/>
          </ac:spMkLst>
        </pc:spChg>
        <pc:spChg chg="add del mod ord">
          <ac:chgData name="Blythe Fernandes" userId="52ab7eef-8f70-42f3-b63b-bb8843156503" providerId="ADAL" clId="{B04B8729-5B29-455F-921D-2CA671811E62}" dt="2024-03-31T12:46:05.591" v="4165" actId="700"/>
          <ac:spMkLst>
            <pc:docMk/>
            <pc:sldMk cId="3320226323" sldId="273"/>
            <ac:spMk id="4" creationId="{09B1A964-1C12-4BFC-A757-D197FCBF9FA7}"/>
          </ac:spMkLst>
        </pc:spChg>
        <pc:spChg chg="add del mod ord">
          <ac:chgData name="Blythe Fernandes" userId="52ab7eef-8f70-42f3-b63b-bb8843156503" providerId="ADAL" clId="{B04B8729-5B29-455F-921D-2CA671811E62}" dt="2024-03-31T12:46:05.591" v="4165" actId="700"/>
          <ac:spMkLst>
            <pc:docMk/>
            <pc:sldMk cId="3320226323" sldId="273"/>
            <ac:spMk id="5" creationId="{A2374246-4841-42CE-B0F3-7C785186982E}"/>
          </ac:spMkLst>
        </pc:spChg>
        <pc:spChg chg="add del mod ord">
          <ac:chgData name="Blythe Fernandes" userId="52ab7eef-8f70-42f3-b63b-bb8843156503" providerId="ADAL" clId="{B04B8729-5B29-455F-921D-2CA671811E62}" dt="2024-03-31T13:21:29.605" v="4631" actId="700"/>
          <ac:spMkLst>
            <pc:docMk/>
            <pc:sldMk cId="3320226323" sldId="273"/>
            <ac:spMk id="8" creationId="{8AFC4F4D-3FD3-44B5-9880-2C1154C7C7C3}"/>
          </ac:spMkLst>
        </pc:spChg>
        <pc:spChg chg="add del mod ord">
          <ac:chgData name="Blythe Fernandes" userId="52ab7eef-8f70-42f3-b63b-bb8843156503" providerId="ADAL" clId="{B04B8729-5B29-455F-921D-2CA671811E62}" dt="2024-03-31T13:21:29.605" v="4631" actId="700"/>
          <ac:spMkLst>
            <pc:docMk/>
            <pc:sldMk cId="3320226323" sldId="273"/>
            <ac:spMk id="9" creationId="{5702E78A-D423-42AB-97B8-51E60AA30B76}"/>
          </ac:spMkLst>
        </pc:spChg>
        <pc:picChg chg="add mod">
          <ac:chgData name="Blythe Fernandes" userId="52ab7eef-8f70-42f3-b63b-bb8843156503" providerId="ADAL" clId="{B04B8729-5B29-455F-921D-2CA671811E62}" dt="2024-03-31T12:46:43.174" v="4169" actId="1076"/>
          <ac:picMkLst>
            <pc:docMk/>
            <pc:sldMk cId="3320226323" sldId="273"/>
            <ac:picMk id="7" creationId="{1CC6FB75-0D43-46F3-92A0-B2989F1EECA1}"/>
          </ac:picMkLst>
        </pc:picChg>
      </pc:sldChg>
      <pc:sldChg chg="addSp delSp modSp new mod ord modTransition modClrScheme modAnim modShow chgLayout">
        <pc:chgData name="Blythe Fernandes" userId="52ab7eef-8f70-42f3-b63b-bb8843156503" providerId="ADAL" clId="{B04B8729-5B29-455F-921D-2CA671811E62}" dt="2024-04-02T09:36:22.540" v="13141"/>
        <pc:sldMkLst>
          <pc:docMk/>
          <pc:sldMk cId="814414476" sldId="274"/>
        </pc:sldMkLst>
        <pc:spChg chg="del mod ord">
          <ac:chgData name="Blythe Fernandes" userId="52ab7eef-8f70-42f3-b63b-bb8843156503" providerId="ADAL" clId="{B04B8729-5B29-455F-921D-2CA671811E62}" dt="2024-03-31T12:46:56.995" v="4171" actId="700"/>
          <ac:spMkLst>
            <pc:docMk/>
            <pc:sldMk cId="814414476" sldId="274"/>
            <ac:spMk id="2" creationId="{F5C296A7-16F7-41AA-8897-E8A3F90D052A}"/>
          </ac:spMkLst>
        </pc:spChg>
        <pc:spChg chg="add del mod ord">
          <ac:chgData name="Blythe Fernandes" userId="52ab7eef-8f70-42f3-b63b-bb8843156503" providerId="ADAL" clId="{B04B8729-5B29-455F-921D-2CA671811E62}" dt="2024-03-31T12:47:00.305" v="4172" actId="700"/>
          <ac:spMkLst>
            <pc:docMk/>
            <pc:sldMk cId="814414476" sldId="274"/>
            <ac:spMk id="3" creationId="{C6840D13-E8BD-494B-974E-7121B0F544CA}"/>
          </ac:spMkLst>
        </pc:spChg>
        <pc:spChg chg="add del mod ord">
          <ac:chgData name="Blythe Fernandes" userId="52ab7eef-8f70-42f3-b63b-bb8843156503" providerId="ADAL" clId="{B04B8729-5B29-455F-921D-2CA671811E62}" dt="2024-03-31T12:47:00.305" v="4172" actId="700"/>
          <ac:spMkLst>
            <pc:docMk/>
            <pc:sldMk cId="814414476" sldId="274"/>
            <ac:spMk id="4" creationId="{AE652E67-8142-4AA3-88B3-49822350B2EF}"/>
          </ac:spMkLst>
        </pc:spChg>
        <pc:spChg chg="add del mod ord">
          <ac:chgData name="Blythe Fernandes" userId="52ab7eef-8f70-42f3-b63b-bb8843156503" providerId="ADAL" clId="{B04B8729-5B29-455F-921D-2CA671811E62}" dt="2024-03-31T12:51:00.184" v="4217" actId="478"/>
          <ac:spMkLst>
            <pc:docMk/>
            <pc:sldMk cId="814414476" sldId="274"/>
            <ac:spMk id="5" creationId="{ECD18C1C-7233-4472-AA7A-72F3E263ED9C}"/>
          </ac:spMkLst>
        </pc:spChg>
        <pc:spChg chg="add del mod ord">
          <ac:chgData name="Blythe Fernandes" userId="52ab7eef-8f70-42f3-b63b-bb8843156503" providerId="ADAL" clId="{B04B8729-5B29-455F-921D-2CA671811E62}" dt="2024-03-31T12:50:38.438" v="4210"/>
          <ac:spMkLst>
            <pc:docMk/>
            <pc:sldMk cId="814414476" sldId="274"/>
            <ac:spMk id="6" creationId="{EAAD95E8-BA88-44C3-B217-EDF2381A2700}"/>
          </ac:spMkLst>
        </pc:spChg>
        <pc:spChg chg="add del mod ord">
          <ac:chgData name="Blythe Fernandes" userId="52ab7eef-8f70-42f3-b63b-bb8843156503" providerId="ADAL" clId="{B04B8729-5B29-455F-921D-2CA671811E62}" dt="2024-03-31T12:55:16.215" v="4238"/>
          <ac:spMkLst>
            <pc:docMk/>
            <pc:sldMk cId="814414476" sldId="274"/>
            <ac:spMk id="7" creationId="{294B1CB4-25D1-4A0D-9E3B-D7C0E036FBDD}"/>
          </ac:spMkLst>
        </pc:spChg>
        <pc:spChg chg="add mod">
          <ac:chgData name="Blythe Fernandes" userId="52ab7eef-8f70-42f3-b63b-bb8843156503" providerId="ADAL" clId="{B04B8729-5B29-455F-921D-2CA671811E62}" dt="2024-03-31T14:59:32.582" v="5362" actId="1076"/>
          <ac:spMkLst>
            <pc:docMk/>
            <pc:sldMk cId="814414476" sldId="274"/>
            <ac:spMk id="10" creationId="{C1BFB4E2-6FC1-45CB-9ABD-E96B521416B7}"/>
          </ac:spMkLst>
        </pc:spChg>
        <pc:spChg chg="add mod">
          <ac:chgData name="Blythe Fernandes" userId="52ab7eef-8f70-42f3-b63b-bb8843156503" providerId="ADAL" clId="{B04B8729-5B29-455F-921D-2CA671811E62}" dt="2024-03-31T13:14:31.015" v="4583" actId="179"/>
          <ac:spMkLst>
            <pc:docMk/>
            <pc:sldMk cId="814414476" sldId="274"/>
            <ac:spMk id="11" creationId="{96C7A280-2C1F-4288-A92C-CC0568086713}"/>
          </ac:spMkLst>
        </pc:spChg>
        <pc:spChg chg="add mod">
          <ac:chgData name="Blythe Fernandes" userId="52ab7eef-8f70-42f3-b63b-bb8843156503" providerId="ADAL" clId="{B04B8729-5B29-455F-921D-2CA671811E62}" dt="2024-03-31T13:07:16.994" v="4439" actId="571"/>
          <ac:spMkLst>
            <pc:docMk/>
            <pc:sldMk cId="814414476" sldId="274"/>
            <ac:spMk id="15" creationId="{81304D22-39B1-4757-8ACB-16C9C9C41544}"/>
          </ac:spMkLst>
        </pc:spChg>
        <pc:spChg chg="add mod">
          <ac:chgData name="Blythe Fernandes" userId="52ab7eef-8f70-42f3-b63b-bb8843156503" providerId="ADAL" clId="{B04B8729-5B29-455F-921D-2CA671811E62}" dt="2024-03-31T13:10:18.935" v="4512" actId="1038"/>
          <ac:spMkLst>
            <pc:docMk/>
            <pc:sldMk cId="814414476" sldId="274"/>
            <ac:spMk id="18" creationId="{B6341D01-1854-4AAA-B806-EA56B488AC7D}"/>
          </ac:spMkLst>
        </pc:spChg>
        <pc:spChg chg="add mod">
          <ac:chgData name="Blythe Fernandes" userId="52ab7eef-8f70-42f3-b63b-bb8843156503" providerId="ADAL" clId="{B04B8729-5B29-455F-921D-2CA671811E62}" dt="2024-03-31T13:10:00.105" v="4494" actId="1038"/>
          <ac:spMkLst>
            <pc:docMk/>
            <pc:sldMk cId="814414476" sldId="274"/>
            <ac:spMk id="19" creationId="{BC091F34-7AB2-4ADE-B49D-A893D405E275}"/>
          </ac:spMkLst>
        </pc:spChg>
        <pc:spChg chg="add del">
          <ac:chgData name="Blythe Fernandes" userId="52ab7eef-8f70-42f3-b63b-bb8843156503" providerId="ADAL" clId="{B04B8729-5B29-455F-921D-2CA671811E62}" dt="2024-03-31T14:59:08.823" v="5358" actId="22"/>
          <ac:spMkLst>
            <pc:docMk/>
            <pc:sldMk cId="814414476" sldId="274"/>
            <ac:spMk id="21" creationId="{2FB50B9A-BB6F-412E-87BE-2299A333551B}"/>
          </ac:spMkLst>
        </pc:spChg>
        <pc:spChg chg="add del mod">
          <ac:chgData name="Blythe Fernandes" userId="52ab7eef-8f70-42f3-b63b-bb8843156503" providerId="ADAL" clId="{B04B8729-5B29-455F-921D-2CA671811E62}" dt="2024-03-31T14:59:19.732" v="5360" actId="478"/>
          <ac:spMkLst>
            <pc:docMk/>
            <pc:sldMk cId="814414476" sldId="274"/>
            <ac:spMk id="22" creationId="{54587D8B-E12A-4F43-A7A4-DBE66F8AD274}"/>
          </ac:spMkLst>
        </pc:spChg>
        <pc:spChg chg="add del mod">
          <ac:chgData name="Blythe Fernandes" userId="52ab7eef-8f70-42f3-b63b-bb8843156503" providerId="ADAL" clId="{B04B8729-5B29-455F-921D-2CA671811E62}" dt="2024-03-31T14:59:28.192" v="5361" actId="478"/>
          <ac:spMkLst>
            <pc:docMk/>
            <pc:sldMk cId="814414476" sldId="274"/>
            <ac:spMk id="24" creationId="{3AC0104C-AD5C-46C7-84A1-C97C7B8DE3E0}"/>
          </ac:spMkLst>
        </pc:spChg>
        <pc:picChg chg="add mod">
          <ac:chgData name="Blythe Fernandes" userId="52ab7eef-8f70-42f3-b63b-bb8843156503" providerId="ADAL" clId="{B04B8729-5B29-455F-921D-2CA671811E62}" dt="2024-03-31T12:51:36.005" v="4226" actId="1076"/>
          <ac:picMkLst>
            <pc:docMk/>
            <pc:sldMk cId="814414476" sldId="274"/>
            <ac:picMk id="9" creationId="{0A53E9FF-777F-4135-A38D-4CD9DD6E2D75}"/>
          </ac:picMkLst>
        </pc:picChg>
        <pc:cxnChg chg="add mod">
          <ac:chgData name="Blythe Fernandes" userId="52ab7eef-8f70-42f3-b63b-bb8843156503" providerId="ADAL" clId="{B04B8729-5B29-455F-921D-2CA671811E62}" dt="2024-03-31T13:07:04.179" v="4437" actId="1076"/>
          <ac:cxnSpMkLst>
            <pc:docMk/>
            <pc:sldMk cId="814414476" sldId="274"/>
            <ac:cxnSpMk id="13" creationId="{A2C8BECB-6F6C-47A2-91EF-830B02E45AB5}"/>
          </ac:cxnSpMkLst>
        </pc:cxnChg>
        <pc:cxnChg chg="add mod">
          <ac:chgData name="Blythe Fernandes" userId="52ab7eef-8f70-42f3-b63b-bb8843156503" providerId="ADAL" clId="{B04B8729-5B29-455F-921D-2CA671811E62}" dt="2024-03-31T13:07:04.179" v="4437" actId="1076"/>
          <ac:cxnSpMkLst>
            <pc:docMk/>
            <pc:sldMk cId="814414476" sldId="274"/>
            <ac:cxnSpMk id="14" creationId="{5880AD77-7787-4291-9532-C775F4319CB5}"/>
          </ac:cxnSpMkLst>
        </pc:cxnChg>
        <pc:cxnChg chg="add mod">
          <ac:chgData name="Blythe Fernandes" userId="52ab7eef-8f70-42f3-b63b-bb8843156503" providerId="ADAL" clId="{B04B8729-5B29-455F-921D-2CA671811E62}" dt="2024-03-31T13:07:16.994" v="4439" actId="571"/>
          <ac:cxnSpMkLst>
            <pc:docMk/>
            <pc:sldMk cId="814414476" sldId="274"/>
            <ac:cxnSpMk id="16" creationId="{DBF57A90-FE45-4182-8204-AF275C111B23}"/>
          </ac:cxnSpMkLst>
        </pc:cxnChg>
        <pc:cxnChg chg="add mod">
          <ac:chgData name="Blythe Fernandes" userId="52ab7eef-8f70-42f3-b63b-bb8843156503" providerId="ADAL" clId="{B04B8729-5B29-455F-921D-2CA671811E62}" dt="2024-03-31T13:07:16.994" v="4439" actId="571"/>
          <ac:cxnSpMkLst>
            <pc:docMk/>
            <pc:sldMk cId="814414476" sldId="274"/>
            <ac:cxnSpMk id="17" creationId="{BEC5AC92-1B23-4304-B54B-ECA41FE27378}"/>
          </ac:cxnSpMkLst>
        </pc:cxnChg>
      </pc:sldChg>
      <pc:sldChg chg="addSp delSp modSp add mod ord modTransition modAnim modNotesTx">
        <pc:chgData name="Blythe Fernandes" userId="52ab7eef-8f70-42f3-b63b-bb8843156503" providerId="ADAL" clId="{B04B8729-5B29-455F-921D-2CA671811E62}" dt="2024-04-02T09:35:55.697" v="13140"/>
        <pc:sldMkLst>
          <pc:docMk/>
          <pc:sldMk cId="3495892615" sldId="275"/>
        </pc:sldMkLst>
        <pc:spChg chg="mod">
          <ac:chgData name="Blythe Fernandes" userId="52ab7eef-8f70-42f3-b63b-bb8843156503" providerId="ADAL" clId="{B04B8729-5B29-455F-921D-2CA671811E62}" dt="2024-04-02T09:29:47.842" v="12781" actId="20577"/>
          <ac:spMkLst>
            <pc:docMk/>
            <pc:sldMk cId="3495892615" sldId="275"/>
            <ac:spMk id="4" creationId="{066FD259-AC95-409A-BD8D-E1207EB8FAD9}"/>
          </ac:spMkLst>
        </pc:spChg>
        <pc:spChg chg="mod">
          <ac:chgData name="Blythe Fernandes" userId="52ab7eef-8f70-42f3-b63b-bb8843156503" providerId="ADAL" clId="{B04B8729-5B29-455F-921D-2CA671811E62}" dt="2024-03-31T14:58:38.813" v="5351" actId="1076"/>
          <ac:spMkLst>
            <pc:docMk/>
            <pc:sldMk cId="3495892615" sldId="275"/>
            <ac:spMk id="8" creationId="{1B8EE701-6D9C-42D0-9C56-A47BCC998278}"/>
          </ac:spMkLst>
        </pc:spChg>
        <pc:spChg chg="mod">
          <ac:chgData name="Blythe Fernandes" userId="52ab7eef-8f70-42f3-b63b-bb8843156503" providerId="ADAL" clId="{B04B8729-5B29-455F-921D-2CA671811E62}" dt="2024-03-31T14:58:38.813" v="5351" actId="1076"/>
          <ac:spMkLst>
            <pc:docMk/>
            <pc:sldMk cId="3495892615" sldId="275"/>
            <ac:spMk id="9" creationId="{7D05DE1A-FBAC-4890-A31E-6156BE89BAAA}"/>
          </ac:spMkLst>
        </pc:spChg>
        <pc:spChg chg="add del mod">
          <ac:chgData name="Blythe Fernandes" userId="52ab7eef-8f70-42f3-b63b-bb8843156503" providerId="ADAL" clId="{B04B8729-5B29-455F-921D-2CA671811E62}" dt="2024-03-31T14:58:17.992" v="5347" actId="478"/>
          <ac:spMkLst>
            <pc:docMk/>
            <pc:sldMk cId="3495892615" sldId="275"/>
            <ac:spMk id="10" creationId="{F6E1A644-C541-4689-96BF-B438C33A0ED7}"/>
          </ac:spMkLst>
        </pc:spChg>
        <pc:spChg chg="add mod">
          <ac:chgData name="Blythe Fernandes" userId="52ab7eef-8f70-42f3-b63b-bb8843156503" providerId="ADAL" clId="{B04B8729-5B29-455F-921D-2CA671811E62}" dt="2024-04-01T13:17:28.669" v="10888"/>
          <ac:spMkLst>
            <pc:docMk/>
            <pc:sldMk cId="3495892615" sldId="275"/>
            <ac:spMk id="11" creationId="{AF7E9E5A-D5F6-451E-8912-CEB5424F3787}"/>
          </ac:spMkLst>
        </pc:spChg>
        <pc:spChg chg="del">
          <ac:chgData name="Blythe Fernandes" userId="52ab7eef-8f70-42f3-b63b-bb8843156503" providerId="ADAL" clId="{B04B8729-5B29-455F-921D-2CA671811E62}" dt="2024-03-31T14:58:29.382" v="5349" actId="478"/>
          <ac:spMkLst>
            <pc:docMk/>
            <pc:sldMk cId="3495892615" sldId="275"/>
            <ac:spMk id="12" creationId="{82E5DED9-436F-4EF1-987C-CA2329A9B55A}"/>
          </ac:spMkLst>
        </pc:spChg>
        <pc:picChg chg="del">
          <ac:chgData name="Blythe Fernandes" userId="52ab7eef-8f70-42f3-b63b-bb8843156503" providerId="ADAL" clId="{B04B8729-5B29-455F-921D-2CA671811E62}" dt="2024-03-31T13:20:12.313" v="4627" actId="478"/>
          <ac:picMkLst>
            <pc:docMk/>
            <pc:sldMk cId="3495892615" sldId="275"/>
            <ac:picMk id="5" creationId="{BAB94446-9CAA-4B79-83F7-6BBAFD0F424B}"/>
          </ac:picMkLst>
        </pc:picChg>
        <pc:picChg chg="del">
          <ac:chgData name="Blythe Fernandes" userId="52ab7eef-8f70-42f3-b63b-bb8843156503" providerId="ADAL" clId="{B04B8729-5B29-455F-921D-2CA671811E62}" dt="2024-03-31T13:20:10.835" v="4626" actId="478"/>
          <ac:picMkLst>
            <pc:docMk/>
            <pc:sldMk cId="3495892615" sldId="275"/>
            <ac:picMk id="6" creationId="{A1581E93-8B97-4937-BD77-911D4BDFC5C2}"/>
          </ac:picMkLst>
        </pc:picChg>
        <pc:picChg chg="mod">
          <ac:chgData name="Blythe Fernandes" userId="52ab7eef-8f70-42f3-b63b-bb8843156503" providerId="ADAL" clId="{B04B8729-5B29-455F-921D-2CA671811E62}" dt="2024-03-31T14:58:38.813" v="5351" actId="1076"/>
          <ac:picMkLst>
            <pc:docMk/>
            <pc:sldMk cId="3495892615" sldId="275"/>
            <ac:picMk id="7" creationId="{6113BCCE-CA9A-4D36-A47E-FBE6554A10CA}"/>
          </ac:picMkLst>
        </pc:picChg>
      </pc:sldChg>
      <pc:sldChg chg="addSp delSp modSp new mod modTransition modNotesTx">
        <pc:chgData name="Blythe Fernandes" userId="52ab7eef-8f70-42f3-b63b-bb8843156503" providerId="ADAL" clId="{B04B8729-5B29-455F-921D-2CA671811E62}" dt="2024-04-02T09:36:22.540" v="13141"/>
        <pc:sldMkLst>
          <pc:docMk/>
          <pc:sldMk cId="2453490671" sldId="276"/>
        </pc:sldMkLst>
        <pc:spChg chg="del mod">
          <ac:chgData name="Blythe Fernandes" userId="52ab7eef-8f70-42f3-b63b-bb8843156503" providerId="ADAL" clId="{B04B8729-5B29-455F-921D-2CA671811E62}" dt="2024-03-31T13:25:39.335" v="4680" actId="478"/>
          <ac:spMkLst>
            <pc:docMk/>
            <pc:sldMk cId="2453490671" sldId="276"/>
            <ac:spMk id="2" creationId="{DB37D242-63E3-4A05-B2E4-812E621773DA}"/>
          </ac:spMkLst>
        </pc:spChg>
        <pc:spChg chg="del">
          <ac:chgData name="Blythe Fernandes" userId="52ab7eef-8f70-42f3-b63b-bb8843156503" providerId="ADAL" clId="{B04B8729-5B29-455F-921D-2CA671811E62}" dt="2024-03-31T13:21:36.355" v="4633"/>
          <ac:spMkLst>
            <pc:docMk/>
            <pc:sldMk cId="2453490671" sldId="276"/>
            <ac:spMk id="3" creationId="{8983333E-A03D-448C-918E-EC2F47A6A780}"/>
          </ac:spMkLst>
        </pc:spChg>
        <pc:spChg chg="mod ord">
          <ac:chgData name="Blythe Fernandes" userId="52ab7eef-8f70-42f3-b63b-bb8843156503" providerId="ADAL" clId="{B04B8729-5B29-455F-921D-2CA671811E62}" dt="2024-04-01T13:26:43.879" v="11380" actId="20577"/>
          <ac:spMkLst>
            <pc:docMk/>
            <pc:sldMk cId="2453490671" sldId="276"/>
            <ac:spMk id="4" creationId="{6AB3F728-84D0-4BA8-A27C-20FC50FAE7B0}"/>
          </ac:spMkLst>
        </pc:spChg>
        <pc:spChg chg="add mod ord">
          <ac:chgData name="Blythe Fernandes" userId="52ab7eef-8f70-42f3-b63b-bb8843156503" providerId="ADAL" clId="{B04B8729-5B29-455F-921D-2CA671811E62}" dt="2024-04-01T12:39:31.262" v="10051" actId="167"/>
          <ac:spMkLst>
            <pc:docMk/>
            <pc:sldMk cId="2453490671" sldId="276"/>
            <ac:spMk id="6" creationId="{53B80032-2414-48FA-A67B-C998FA58EC93}"/>
          </ac:spMkLst>
        </pc:spChg>
        <pc:spChg chg="add del mod">
          <ac:chgData name="Blythe Fernandes" userId="52ab7eef-8f70-42f3-b63b-bb8843156503" providerId="ADAL" clId="{B04B8729-5B29-455F-921D-2CA671811E62}" dt="2024-03-31T13:23:53.848" v="4642" actId="22"/>
          <ac:spMkLst>
            <pc:docMk/>
            <pc:sldMk cId="2453490671" sldId="276"/>
            <ac:spMk id="7" creationId="{A6D1A307-FC9E-434A-943F-6AEA1F70CA2F}"/>
          </ac:spMkLst>
        </pc:spChg>
        <pc:spChg chg="add del mod">
          <ac:chgData name="Blythe Fernandes" userId="52ab7eef-8f70-42f3-b63b-bb8843156503" providerId="ADAL" clId="{B04B8729-5B29-455F-921D-2CA671811E62}" dt="2024-03-31T14:46:43.586" v="5209" actId="478"/>
          <ac:spMkLst>
            <pc:docMk/>
            <pc:sldMk cId="2453490671" sldId="276"/>
            <ac:spMk id="12" creationId="{18D77530-444D-4D7A-B880-02FA0B460077}"/>
          </ac:spMkLst>
        </pc:spChg>
        <pc:spChg chg="add del">
          <ac:chgData name="Blythe Fernandes" userId="52ab7eef-8f70-42f3-b63b-bb8843156503" providerId="ADAL" clId="{B04B8729-5B29-455F-921D-2CA671811E62}" dt="2024-03-31T13:25:56.184" v="4684" actId="22"/>
          <ac:spMkLst>
            <pc:docMk/>
            <pc:sldMk cId="2453490671" sldId="276"/>
            <ac:spMk id="14" creationId="{C51713EE-6790-44E0-BFFA-3B05C02A567C}"/>
          </ac:spMkLst>
        </pc:spChg>
        <pc:spChg chg="add del mod">
          <ac:chgData name="Blythe Fernandes" userId="52ab7eef-8f70-42f3-b63b-bb8843156503" providerId="ADAL" clId="{B04B8729-5B29-455F-921D-2CA671811E62}" dt="2024-03-31T14:46:35.066" v="5206"/>
          <ac:spMkLst>
            <pc:docMk/>
            <pc:sldMk cId="2453490671" sldId="276"/>
            <ac:spMk id="15" creationId="{4B4B0447-3A00-40AE-8CA2-C0570F636881}"/>
          </ac:spMkLst>
        </pc:spChg>
        <pc:spChg chg="add del mod">
          <ac:chgData name="Blythe Fernandes" userId="52ab7eef-8f70-42f3-b63b-bb8843156503" providerId="ADAL" clId="{B04B8729-5B29-455F-921D-2CA671811E62}" dt="2024-03-31T14:47:19.876" v="5211" actId="478"/>
          <ac:spMkLst>
            <pc:docMk/>
            <pc:sldMk cId="2453490671" sldId="276"/>
            <ac:spMk id="16" creationId="{E1225FF3-EED3-4510-B46C-564458F09656}"/>
          </ac:spMkLst>
        </pc:spChg>
        <pc:spChg chg="add del mod">
          <ac:chgData name="Blythe Fernandes" userId="52ab7eef-8f70-42f3-b63b-bb8843156503" providerId="ADAL" clId="{B04B8729-5B29-455F-921D-2CA671811E62}" dt="2024-03-31T14:47:31.806" v="5215"/>
          <ac:spMkLst>
            <pc:docMk/>
            <pc:sldMk cId="2453490671" sldId="276"/>
            <ac:spMk id="18" creationId="{680656D7-E939-4EE6-A6C2-13B3C4B917D2}"/>
          </ac:spMkLst>
        </pc:spChg>
        <pc:spChg chg="add del mod">
          <ac:chgData name="Blythe Fernandes" userId="52ab7eef-8f70-42f3-b63b-bb8843156503" providerId="ADAL" clId="{B04B8729-5B29-455F-921D-2CA671811E62}" dt="2024-03-31T14:47:28.178" v="5213"/>
          <ac:spMkLst>
            <pc:docMk/>
            <pc:sldMk cId="2453490671" sldId="276"/>
            <ac:spMk id="19" creationId="{0C2929BA-FE60-4EC1-9B11-30F7117FAAC9}"/>
          </ac:spMkLst>
        </pc:spChg>
        <pc:spChg chg="add mod">
          <ac:chgData name="Blythe Fernandes" userId="52ab7eef-8f70-42f3-b63b-bb8843156503" providerId="ADAL" clId="{B04B8729-5B29-455F-921D-2CA671811E62}" dt="2024-03-31T14:48:38.655" v="5254" actId="1076"/>
          <ac:spMkLst>
            <pc:docMk/>
            <pc:sldMk cId="2453490671" sldId="276"/>
            <ac:spMk id="20" creationId="{DCCAF994-5C1E-47E6-8335-5603C61ACC6E}"/>
          </ac:spMkLst>
        </pc:spChg>
        <pc:spChg chg="add del mod">
          <ac:chgData name="Blythe Fernandes" userId="52ab7eef-8f70-42f3-b63b-bb8843156503" providerId="ADAL" clId="{B04B8729-5B29-455F-921D-2CA671811E62}" dt="2024-03-31T14:48:43.637" v="5255" actId="478"/>
          <ac:spMkLst>
            <pc:docMk/>
            <pc:sldMk cId="2453490671" sldId="276"/>
            <ac:spMk id="21" creationId="{BE3799F7-763B-47F4-B660-CA23FE16B75A}"/>
          </ac:spMkLst>
        </pc:spChg>
        <pc:spChg chg="add del mod ord">
          <ac:chgData name="Blythe Fernandes" userId="52ab7eef-8f70-42f3-b63b-bb8843156503" providerId="ADAL" clId="{B04B8729-5B29-455F-921D-2CA671811E62}" dt="2024-04-01T12:40:06.334" v="10093" actId="478"/>
          <ac:spMkLst>
            <pc:docMk/>
            <pc:sldMk cId="2453490671" sldId="276"/>
            <ac:spMk id="22" creationId="{D3D6E0D6-BFD7-40E6-85A9-7AE7671F2F90}"/>
          </ac:spMkLst>
        </pc:spChg>
        <pc:picChg chg="add del mod">
          <ac:chgData name="Blythe Fernandes" userId="52ab7eef-8f70-42f3-b63b-bb8843156503" providerId="ADAL" clId="{B04B8729-5B29-455F-921D-2CA671811E62}" dt="2024-03-31T13:21:56.774" v="4639" actId="478"/>
          <ac:picMkLst>
            <pc:docMk/>
            <pc:sldMk cId="2453490671" sldId="276"/>
            <ac:picMk id="5" creationId="{DDAA14FA-635B-47FB-8DF2-868020320561}"/>
          </ac:picMkLst>
        </pc:picChg>
        <pc:picChg chg="add del">
          <ac:chgData name="Blythe Fernandes" userId="52ab7eef-8f70-42f3-b63b-bb8843156503" providerId="ADAL" clId="{B04B8729-5B29-455F-921D-2CA671811E62}" dt="2024-03-31T13:23:52.994" v="4641" actId="22"/>
          <ac:picMkLst>
            <pc:docMk/>
            <pc:sldMk cId="2453490671" sldId="276"/>
            <ac:picMk id="9" creationId="{183DCECB-1442-476D-BDC7-03179BE0FF5B}"/>
          </ac:picMkLst>
        </pc:picChg>
        <pc:picChg chg="add mod ord modCrop">
          <ac:chgData name="Blythe Fernandes" userId="52ab7eef-8f70-42f3-b63b-bb8843156503" providerId="ADAL" clId="{B04B8729-5B29-455F-921D-2CA671811E62}" dt="2024-03-31T13:24:18.844" v="4661" actId="1037"/>
          <ac:picMkLst>
            <pc:docMk/>
            <pc:sldMk cId="2453490671" sldId="276"/>
            <ac:picMk id="11" creationId="{BE7D9278-C360-4FC0-8255-19DE9E77D36F}"/>
          </ac:picMkLst>
        </pc:picChg>
      </pc:sldChg>
      <pc:sldChg chg="addSp delSp modSp new mod modTransition modClrScheme chgLayout modNotesTx">
        <pc:chgData name="Blythe Fernandes" userId="52ab7eef-8f70-42f3-b63b-bb8843156503" providerId="ADAL" clId="{B04B8729-5B29-455F-921D-2CA671811E62}" dt="2024-04-02T09:36:22.540" v="13141"/>
        <pc:sldMkLst>
          <pc:docMk/>
          <pc:sldMk cId="829957762" sldId="277"/>
        </pc:sldMkLst>
        <pc:spChg chg="del mod ord">
          <ac:chgData name="Blythe Fernandes" userId="52ab7eef-8f70-42f3-b63b-bb8843156503" providerId="ADAL" clId="{B04B8729-5B29-455F-921D-2CA671811E62}" dt="2024-03-31T14:25:46.403" v="4736" actId="700"/>
          <ac:spMkLst>
            <pc:docMk/>
            <pc:sldMk cId="829957762" sldId="277"/>
            <ac:spMk id="2" creationId="{AE2B58E6-5FD5-494B-95CA-D63FFF934D19}"/>
          </ac:spMkLst>
        </pc:spChg>
        <pc:spChg chg="del mod ord">
          <ac:chgData name="Blythe Fernandes" userId="52ab7eef-8f70-42f3-b63b-bb8843156503" providerId="ADAL" clId="{B04B8729-5B29-455F-921D-2CA671811E62}" dt="2024-03-31T14:25:46.403" v="4736" actId="700"/>
          <ac:spMkLst>
            <pc:docMk/>
            <pc:sldMk cId="829957762" sldId="277"/>
            <ac:spMk id="3" creationId="{5F916DB1-3475-485E-94DD-07093724CDCE}"/>
          </ac:spMkLst>
        </pc:spChg>
        <pc:spChg chg="del">
          <ac:chgData name="Blythe Fernandes" userId="52ab7eef-8f70-42f3-b63b-bb8843156503" providerId="ADAL" clId="{B04B8729-5B29-455F-921D-2CA671811E62}" dt="2024-03-31T14:25:46.403" v="4736" actId="700"/>
          <ac:spMkLst>
            <pc:docMk/>
            <pc:sldMk cId="829957762" sldId="277"/>
            <ac:spMk id="4" creationId="{6CF8C5A4-2CF1-4181-8972-03232DE57914}"/>
          </ac:spMkLst>
        </pc:spChg>
        <pc:spChg chg="add mod ord">
          <ac:chgData name="Blythe Fernandes" userId="52ab7eef-8f70-42f3-b63b-bb8843156503" providerId="ADAL" clId="{B04B8729-5B29-455F-921D-2CA671811E62}" dt="2024-03-31T14:26:37.583" v="4780" actId="20577"/>
          <ac:spMkLst>
            <pc:docMk/>
            <pc:sldMk cId="829957762" sldId="277"/>
            <ac:spMk id="5" creationId="{0F491CB6-5E18-4D77-95C7-6F82B64620DE}"/>
          </ac:spMkLst>
        </pc:spChg>
        <pc:spChg chg="add del mod ord">
          <ac:chgData name="Blythe Fernandes" userId="52ab7eef-8f70-42f3-b63b-bb8843156503" providerId="ADAL" clId="{B04B8729-5B29-455F-921D-2CA671811E62}" dt="2024-03-31T14:40:36.588" v="5156" actId="478"/>
          <ac:spMkLst>
            <pc:docMk/>
            <pc:sldMk cId="829957762" sldId="277"/>
            <ac:spMk id="6" creationId="{B54872D7-D17C-46AD-8BFC-51A842E3332E}"/>
          </ac:spMkLst>
        </pc:spChg>
        <pc:spChg chg="add mod">
          <ac:chgData name="Blythe Fernandes" userId="52ab7eef-8f70-42f3-b63b-bb8843156503" providerId="ADAL" clId="{B04B8729-5B29-455F-921D-2CA671811E62}" dt="2024-04-02T09:34:23.895" v="13134" actId="6549"/>
          <ac:spMkLst>
            <pc:docMk/>
            <pc:sldMk cId="829957762" sldId="277"/>
            <ac:spMk id="7" creationId="{E3FB9132-D31A-4C94-99A9-A47477E58839}"/>
          </ac:spMkLst>
        </pc:spChg>
      </pc:sldChg>
      <pc:sldChg chg="new del">
        <pc:chgData name="Blythe Fernandes" userId="52ab7eef-8f70-42f3-b63b-bb8843156503" providerId="ADAL" clId="{B04B8729-5B29-455F-921D-2CA671811E62}" dt="2024-03-31T14:38:08.357" v="5139" actId="680"/>
        <pc:sldMkLst>
          <pc:docMk/>
          <pc:sldMk cId="1396013405" sldId="278"/>
        </pc:sldMkLst>
      </pc:sldChg>
      <pc:sldChg chg="addSp delSp modSp add del mod modTransition modClrScheme delAnim modAnim chgLayout">
        <pc:chgData name="Blythe Fernandes" userId="52ab7eef-8f70-42f3-b63b-bb8843156503" providerId="ADAL" clId="{B04B8729-5B29-455F-921D-2CA671811E62}" dt="2024-04-01T12:41:33.907" v="10124" actId="47"/>
        <pc:sldMkLst>
          <pc:docMk/>
          <pc:sldMk cId="1713286377" sldId="278"/>
        </pc:sldMkLst>
        <pc:spChg chg="mod ord">
          <ac:chgData name="Blythe Fernandes" userId="52ab7eef-8f70-42f3-b63b-bb8843156503" providerId="ADAL" clId="{B04B8729-5B29-455F-921D-2CA671811E62}" dt="2024-04-01T12:41:07.544" v="10114" actId="1076"/>
          <ac:spMkLst>
            <pc:docMk/>
            <pc:sldMk cId="1713286377" sldId="278"/>
            <ac:spMk id="5" creationId="{0F491CB6-5E18-4D77-95C7-6F82B64620DE}"/>
          </ac:spMkLst>
        </pc:spChg>
        <pc:spChg chg="mod ord">
          <ac:chgData name="Blythe Fernandes" userId="52ab7eef-8f70-42f3-b63b-bb8843156503" providerId="ADAL" clId="{B04B8729-5B29-455F-921D-2CA671811E62}" dt="2024-04-01T12:41:10.953" v="10115" actId="21"/>
          <ac:spMkLst>
            <pc:docMk/>
            <pc:sldMk cId="1713286377" sldId="278"/>
            <ac:spMk id="6" creationId="{B54872D7-D17C-46AD-8BFC-51A842E3332E}"/>
          </ac:spMkLst>
        </pc:spChg>
        <pc:picChg chg="add del mod">
          <ac:chgData name="Blythe Fernandes" userId="52ab7eef-8f70-42f3-b63b-bb8843156503" providerId="ADAL" clId="{B04B8729-5B29-455F-921D-2CA671811E62}" dt="2024-04-01T12:41:03.556" v="10112" actId="478"/>
          <ac:picMkLst>
            <pc:docMk/>
            <pc:sldMk cId="1713286377" sldId="278"/>
            <ac:picMk id="3" creationId="{5971E79D-E6B2-40BF-BC8A-C77E96F18625}"/>
          </ac:picMkLst>
        </pc:picChg>
      </pc:sldChg>
      <pc:sldChg chg="addSp delSp modSp new mod modTransition modClrScheme chgLayout modNotesTx">
        <pc:chgData name="Blythe Fernandes" userId="52ab7eef-8f70-42f3-b63b-bb8843156503" providerId="ADAL" clId="{B04B8729-5B29-455F-921D-2CA671811E62}" dt="2024-04-02T09:36:22.540" v="13141"/>
        <pc:sldMkLst>
          <pc:docMk/>
          <pc:sldMk cId="955408906" sldId="279"/>
        </pc:sldMkLst>
        <pc:spChg chg="mod ord">
          <ac:chgData name="Blythe Fernandes" userId="52ab7eef-8f70-42f3-b63b-bb8843156503" providerId="ADAL" clId="{B04B8729-5B29-455F-921D-2CA671811E62}" dt="2024-03-31T15:06:32.853" v="5503" actId="700"/>
          <ac:spMkLst>
            <pc:docMk/>
            <pc:sldMk cId="955408906" sldId="279"/>
            <ac:spMk id="2" creationId="{BEE3D9B5-4518-4B34-B305-733633EDA813}"/>
          </ac:spMkLst>
        </pc:spChg>
        <pc:spChg chg="add del mod">
          <ac:chgData name="Blythe Fernandes" userId="52ab7eef-8f70-42f3-b63b-bb8843156503" providerId="ADAL" clId="{B04B8729-5B29-455F-921D-2CA671811E62}" dt="2024-03-31T15:06:28.838" v="5502" actId="6264"/>
          <ac:spMkLst>
            <pc:docMk/>
            <pc:sldMk cId="955408906" sldId="279"/>
            <ac:spMk id="5" creationId="{1C8FBB01-E2B0-4BFB-B02A-C97DBDC47E03}"/>
          </ac:spMkLst>
        </pc:spChg>
        <pc:spChg chg="add mod ord">
          <ac:chgData name="Blythe Fernandes" userId="52ab7eef-8f70-42f3-b63b-bb8843156503" providerId="ADAL" clId="{B04B8729-5B29-455F-921D-2CA671811E62}" dt="2024-04-01T12:44:47.957" v="10172" actId="20577"/>
          <ac:spMkLst>
            <pc:docMk/>
            <pc:sldMk cId="955408906" sldId="279"/>
            <ac:spMk id="6" creationId="{8B87BF1A-F582-4DEF-9E8A-6D76790BF91D}"/>
          </ac:spMkLst>
        </pc:spChg>
        <pc:spChg chg="add del">
          <ac:chgData name="Blythe Fernandes" userId="52ab7eef-8f70-42f3-b63b-bb8843156503" providerId="ADAL" clId="{B04B8729-5B29-455F-921D-2CA671811E62}" dt="2024-04-01T12:43:58.289" v="10165" actId="22"/>
          <ac:spMkLst>
            <pc:docMk/>
            <pc:sldMk cId="955408906" sldId="279"/>
            <ac:spMk id="7" creationId="{4329A764-6ACE-48DE-BD11-EDFF33998B2A}"/>
          </ac:spMkLst>
        </pc:spChg>
        <pc:picChg chg="add mod modCrop">
          <ac:chgData name="Blythe Fernandes" userId="52ab7eef-8f70-42f3-b63b-bb8843156503" providerId="ADAL" clId="{B04B8729-5B29-455F-921D-2CA671811E62}" dt="2024-03-31T14:45:48.706" v="5202" actId="1035"/>
          <ac:picMkLst>
            <pc:docMk/>
            <pc:sldMk cId="955408906" sldId="279"/>
            <ac:picMk id="4" creationId="{7C315546-0992-4CF9-A834-907BF338A34D}"/>
          </ac:picMkLst>
        </pc:picChg>
        <pc:picChg chg="add mod ord">
          <ac:chgData name="Blythe Fernandes" userId="52ab7eef-8f70-42f3-b63b-bb8843156503" providerId="ADAL" clId="{B04B8729-5B29-455F-921D-2CA671811E62}" dt="2024-04-01T12:44:15.696" v="10169" actId="167"/>
          <ac:picMkLst>
            <pc:docMk/>
            <pc:sldMk cId="955408906" sldId="279"/>
            <ac:picMk id="8" creationId="{434BDC0D-8240-40E2-B5F5-7B989EE79CA8}"/>
          </ac:picMkLst>
        </pc:picChg>
      </pc:sldChg>
      <pc:sldChg chg="addSp delSp modSp new mod modTransition chgLayout modNotesTx">
        <pc:chgData name="Blythe Fernandes" userId="52ab7eef-8f70-42f3-b63b-bb8843156503" providerId="ADAL" clId="{B04B8729-5B29-455F-921D-2CA671811E62}" dt="2024-04-02T09:46:28.491" v="13421" actId="113"/>
        <pc:sldMkLst>
          <pc:docMk/>
          <pc:sldMk cId="2837946145" sldId="280"/>
        </pc:sldMkLst>
        <pc:spChg chg="mod ord">
          <ac:chgData name="Blythe Fernandes" userId="52ab7eef-8f70-42f3-b63b-bb8843156503" providerId="ADAL" clId="{B04B8729-5B29-455F-921D-2CA671811E62}" dt="2024-04-01T07:52:29.323" v="6464" actId="700"/>
          <ac:spMkLst>
            <pc:docMk/>
            <pc:sldMk cId="2837946145" sldId="280"/>
            <ac:spMk id="2" creationId="{F0391D79-6B3F-42DE-9082-E9519A39B48D}"/>
          </ac:spMkLst>
        </pc:spChg>
        <pc:spChg chg="del">
          <ac:chgData name="Blythe Fernandes" userId="52ab7eef-8f70-42f3-b63b-bb8843156503" providerId="ADAL" clId="{B04B8729-5B29-455F-921D-2CA671811E62}" dt="2024-03-31T15:31:30.096" v="5928"/>
          <ac:spMkLst>
            <pc:docMk/>
            <pc:sldMk cId="2837946145" sldId="280"/>
            <ac:spMk id="3" creationId="{031D3474-B308-4AB9-8795-31C9A87FC74D}"/>
          </ac:spMkLst>
        </pc:spChg>
        <pc:picChg chg="add mod ord">
          <ac:chgData name="Blythe Fernandes" userId="52ab7eef-8f70-42f3-b63b-bb8843156503" providerId="ADAL" clId="{B04B8729-5B29-455F-921D-2CA671811E62}" dt="2024-04-01T07:52:29.323" v="6464" actId="700"/>
          <ac:picMkLst>
            <pc:docMk/>
            <pc:sldMk cId="2837946145" sldId="280"/>
            <ac:picMk id="5" creationId="{EFEE86B3-9986-43B6-80EC-6F9BAFD36A52}"/>
          </ac:picMkLst>
        </pc:picChg>
      </pc:sldChg>
      <pc:sldChg chg="addSp delSp modSp new mod modClrScheme modShow chgLayout modNotesTx">
        <pc:chgData name="Blythe Fernandes" userId="52ab7eef-8f70-42f3-b63b-bb8843156503" providerId="ADAL" clId="{B04B8729-5B29-455F-921D-2CA671811E62}" dt="2024-04-03T17:03:26.149" v="16418" actId="20577"/>
        <pc:sldMkLst>
          <pc:docMk/>
          <pc:sldMk cId="3627831534" sldId="281"/>
        </pc:sldMkLst>
        <pc:spChg chg="del">
          <ac:chgData name="Blythe Fernandes" userId="52ab7eef-8f70-42f3-b63b-bb8843156503" providerId="ADAL" clId="{B04B8729-5B29-455F-921D-2CA671811E62}" dt="2024-03-31T15:41:45.791" v="6188" actId="700"/>
          <ac:spMkLst>
            <pc:docMk/>
            <pc:sldMk cId="3627831534" sldId="281"/>
            <ac:spMk id="2" creationId="{B78DA1A9-3B1A-4332-A806-7AE77006369E}"/>
          </ac:spMkLst>
        </pc:spChg>
        <pc:spChg chg="del">
          <ac:chgData name="Blythe Fernandes" userId="52ab7eef-8f70-42f3-b63b-bb8843156503" providerId="ADAL" clId="{B04B8729-5B29-455F-921D-2CA671811E62}" dt="2024-03-31T15:41:45.791" v="6188" actId="700"/>
          <ac:spMkLst>
            <pc:docMk/>
            <pc:sldMk cId="3627831534" sldId="281"/>
            <ac:spMk id="3" creationId="{6368DF79-8A35-4F57-BD29-554536E3D53E}"/>
          </ac:spMkLst>
        </pc:spChg>
        <pc:picChg chg="add del mod modCrop">
          <ac:chgData name="Blythe Fernandes" userId="52ab7eef-8f70-42f3-b63b-bb8843156503" providerId="ADAL" clId="{B04B8729-5B29-455F-921D-2CA671811E62}" dt="2024-03-31T15:50:18.727" v="6350" actId="478"/>
          <ac:picMkLst>
            <pc:docMk/>
            <pc:sldMk cId="3627831534" sldId="281"/>
            <ac:picMk id="5" creationId="{1D00922A-71D2-40A2-8EFE-470A83AEA4CE}"/>
          </ac:picMkLst>
        </pc:picChg>
        <pc:picChg chg="add del mod modCrop">
          <ac:chgData name="Blythe Fernandes" userId="52ab7eef-8f70-42f3-b63b-bb8843156503" providerId="ADAL" clId="{B04B8729-5B29-455F-921D-2CA671811E62}" dt="2024-03-31T15:50:20.081" v="6351" actId="478"/>
          <ac:picMkLst>
            <pc:docMk/>
            <pc:sldMk cId="3627831534" sldId="281"/>
            <ac:picMk id="7" creationId="{98BC1F30-69F1-4368-868C-201B183D3A1F}"/>
          </ac:picMkLst>
        </pc:picChg>
        <pc:picChg chg="add mod">
          <ac:chgData name="Blythe Fernandes" userId="52ab7eef-8f70-42f3-b63b-bb8843156503" providerId="ADAL" clId="{B04B8729-5B29-455F-921D-2CA671811E62}" dt="2024-03-31T15:50:32.659" v="6356" actId="1076"/>
          <ac:picMkLst>
            <pc:docMk/>
            <pc:sldMk cId="3627831534" sldId="281"/>
            <ac:picMk id="9" creationId="{00E8024B-843F-4AB4-BA46-5E27A884567E}"/>
          </ac:picMkLst>
        </pc:picChg>
        <pc:picChg chg="add del mod">
          <ac:chgData name="Blythe Fernandes" userId="52ab7eef-8f70-42f3-b63b-bb8843156503" providerId="ADAL" clId="{B04B8729-5B29-455F-921D-2CA671811E62}" dt="2024-03-31T15:51:01.272" v="6361" actId="21"/>
          <ac:picMkLst>
            <pc:docMk/>
            <pc:sldMk cId="3627831534" sldId="281"/>
            <ac:picMk id="11" creationId="{93C610F3-ABB6-49D8-A6AF-7293C2463C88}"/>
          </ac:picMkLst>
        </pc:picChg>
        <pc:picChg chg="add del mod">
          <ac:chgData name="Blythe Fernandes" userId="52ab7eef-8f70-42f3-b63b-bb8843156503" providerId="ADAL" clId="{B04B8729-5B29-455F-921D-2CA671811E62}" dt="2024-03-31T15:53:19.886" v="6390" actId="21"/>
          <ac:picMkLst>
            <pc:docMk/>
            <pc:sldMk cId="3627831534" sldId="281"/>
            <ac:picMk id="12" creationId="{AEA0EA77-2DF3-416B-BAA0-FAC2F5F360EB}"/>
          </ac:picMkLst>
        </pc:picChg>
        <pc:picChg chg="add del mod">
          <ac:chgData name="Blythe Fernandes" userId="52ab7eef-8f70-42f3-b63b-bb8843156503" providerId="ADAL" clId="{B04B8729-5B29-455F-921D-2CA671811E62}" dt="2024-03-31T15:54:38.326" v="6416" actId="21"/>
          <ac:picMkLst>
            <pc:docMk/>
            <pc:sldMk cId="3627831534" sldId="281"/>
            <ac:picMk id="13" creationId="{A44EB15E-E88E-4F4E-8E66-B2F5AB434D95}"/>
          </ac:picMkLst>
        </pc:picChg>
      </pc:sldChg>
      <pc:sldChg chg="addSp delSp modSp new mod ord modClrScheme chgLayout modNotesTx">
        <pc:chgData name="Blythe Fernandes" userId="52ab7eef-8f70-42f3-b63b-bb8843156503" providerId="ADAL" clId="{B04B8729-5B29-455F-921D-2CA671811E62}" dt="2024-04-03T23:04:49.695" v="17247" actId="20577"/>
        <pc:sldMkLst>
          <pc:docMk/>
          <pc:sldMk cId="2444936824" sldId="282"/>
        </pc:sldMkLst>
        <pc:spChg chg="add del mod ord">
          <ac:chgData name="Blythe Fernandes" userId="52ab7eef-8f70-42f3-b63b-bb8843156503" providerId="ADAL" clId="{B04B8729-5B29-455F-921D-2CA671811E62}" dt="2024-04-01T09:19:48.854" v="8977" actId="700"/>
          <ac:spMkLst>
            <pc:docMk/>
            <pc:sldMk cId="2444936824" sldId="282"/>
            <ac:spMk id="2" creationId="{160FD98E-6AF5-48A5-9967-E7BACFC898A3}"/>
          </ac:spMkLst>
        </pc:spChg>
        <pc:spChg chg="add del mod ord">
          <ac:chgData name="Blythe Fernandes" userId="52ab7eef-8f70-42f3-b63b-bb8843156503" providerId="ADAL" clId="{B04B8729-5B29-455F-921D-2CA671811E62}" dt="2024-04-01T09:19:48.854" v="8977" actId="700"/>
          <ac:spMkLst>
            <pc:docMk/>
            <pc:sldMk cId="2444936824" sldId="282"/>
            <ac:spMk id="3" creationId="{EE95C7C6-31EA-445D-84DC-5AD2AF2FE58F}"/>
          </ac:spMkLst>
        </pc:spChg>
        <pc:spChg chg="add mod">
          <ac:chgData name="Blythe Fernandes" userId="52ab7eef-8f70-42f3-b63b-bb8843156503" providerId="ADAL" clId="{B04B8729-5B29-455F-921D-2CA671811E62}" dt="2024-04-02T10:04:47.699" v="14531" actId="1038"/>
          <ac:spMkLst>
            <pc:docMk/>
            <pc:sldMk cId="2444936824" sldId="282"/>
            <ac:spMk id="5" creationId="{C6CA5B9A-E520-4AF8-BBF3-D8902B3CE9D1}"/>
          </ac:spMkLst>
        </pc:spChg>
        <pc:spChg chg="add mod">
          <ac:chgData name="Blythe Fernandes" userId="52ab7eef-8f70-42f3-b63b-bb8843156503" providerId="ADAL" clId="{B04B8729-5B29-455F-921D-2CA671811E62}" dt="2024-04-02T10:12:08.604" v="14675" actId="948"/>
          <ac:spMkLst>
            <pc:docMk/>
            <pc:sldMk cId="2444936824" sldId="282"/>
            <ac:spMk id="6" creationId="{221E0291-D0EB-45F0-A874-C33F990FD8F4}"/>
          </ac:spMkLst>
        </pc:spChg>
        <pc:picChg chg="add del mod">
          <ac:chgData name="Blythe Fernandes" userId="52ab7eef-8f70-42f3-b63b-bb8843156503" providerId="ADAL" clId="{B04B8729-5B29-455F-921D-2CA671811E62}" dt="2024-03-31T15:51:20.083" v="6365" actId="21"/>
          <ac:picMkLst>
            <pc:docMk/>
            <pc:sldMk cId="2444936824" sldId="282"/>
            <ac:picMk id="2" creationId="{2546A1C8-A7EA-49E6-AEED-9B7C4559593A}"/>
          </ac:picMkLst>
        </pc:picChg>
        <pc:picChg chg="add del mod">
          <ac:chgData name="Blythe Fernandes" userId="52ab7eef-8f70-42f3-b63b-bb8843156503" providerId="ADAL" clId="{B04B8729-5B29-455F-921D-2CA671811E62}" dt="2024-03-31T15:53:45.035" v="6392" actId="21"/>
          <ac:picMkLst>
            <pc:docMk/>
            <pc:sldMk cId="2444936824" sldId="282"/>
            <ac:picMk id="3" creationId="{8469C640-FED3-4FBC-81D8-69C0574925B7}"/>
          </ac:picMkLst>
        </pc:picChg>
        <pc:picChg chg="add mod">
          <ac:chgData name="Blythe Fernandes" userId="52ab7eef-8f70-42f3-b63b-bb8843156503" providerId="ADAL" clId="{B04B8729-5B29-455F-921D-2CA671811E62}" dt="2024-04-02T10:04:47.699" v="14531" actId="1038"/>
          <ac:picMkLst>
            <pc:docMk/>
            <pc:sldMk cId="2444936824" sldId="282"/>
            <ac:picMk id="4" creationId="{CC2A4F76-1118-432C-BC33-510497C2E620}"/>
          </ac:picMkLst>
        </pc:picChg>
      </pc:sldChg>
      <pc:sldChg chg="addSp delSp modSp new mod ord modShow modNotesTx">
        <pc:chgData name="Blythe Fernandes" userId="52ab7eef-8f70-42f3-b63b-bb8843156503" providerId="ADAL" clId="{B04B8729-5B29-455F-921D-2CA671811E62}" dt="2024-04-03T23:02:34.739" v="17237"/>
        <pc:sldMkLst>
          <pc:docMk/>
          <pc:sldMk cId="2923980429" sldId="283"/>
        </pc:sldMkLst>
        <pc:picChg chg="add mod">
          <ac:chgData name="Blythe Fernandes" userId="52ab7eef-8f70-42f3-b63b-bb8843156503" providerId="ADAL" clId="{B04B8729-5B29-455F-921D-2CA671811E62}" dt="2024-03-31T15:56:07.321" v="6422" actId="1076"/>
          <ac:picMkLst>
            <pc:docMk/>
            <pc:sldMk cId="2923980429" sldId="283"/>
            <ac:picMk id="3" creationId="{FC420A8D-2C6D-41DE-88B7-78F2AFE35852}"/>
          </ac:picMkLst>
        </pc:picChg>
        <pc:picChg chg="add del mod">
          <ac:chgData name="Blythe Fernandes" userId="52ab7eef-8f70-42f3-b63b-bb8843156503" providerId="ADAL" clId="{B04B8729-5B29-455F-921D-2CA671811E62}" dt="2024-03-31T16:00:38.228" v="6448" actId="21"/>
          <ac:picMkLst>
            <pc:docMk/>
            <pc:sldMk cId="2923980429" sldId="283"/>
            <ac:picMk id="4" creationId="{42BE6AE3-308A-4BD2-976B-523A735DD73F}"/>
          </ac:picMkLst>
        </pc:picChg>
      </pc:sldChg>
      <pc:sldChg chg="addSp delSp modSp new mod modNotesTx">
        <pc:chgData name="Blythe Fernandes" userId="52ab7eef-8f70-42f3-b63b-bb8843156503" providerId="ADAL" clId="{B04B8729-5B29-455F-921D-2CA671811E62}" dt="2024-04-02T10:33:24.405" v="16034" actId="113"/>
        <pc:sldMkLst>
          <pc:docMk/>
          <pc:sldMk cId="4233393205" sldId="284"/>
        </pc:sldMkLst>
        <pc:picChg chg="add del mod modCrop">
          <ac:chgData name="Blythe Fernandes" userId="52ab7eef-8f70-42f3-b63b-bb8843156503" providerId="ADAL" clId="{B04B8729-5B29-455F-921D-2CA671811E62}" dt="2024-03-31T15:57:11.634" v="6430" actId="21"/>
          <ac:picMkLst>
            <pc:docMk/>
            <pc:sldMk cId="4233393205" sldId="284"/>
            <ac:picMk id="3" creationId="{A99B5326-E1A1-46E3-B274-53A141159E3A}"/>
          </ac:picMkLst>
        </pc:picChg>
        <pc:picChg chg="add mod">
          <ac:chgData name="Blythe Fernandes" userId="52ab7eef-8f70-42f3-b63b-bb8843156503" providerId="ADAL" clId="{B04B8729-5B29-455F-921D-2CA671811E62}" dt="2024-03-31T16:00:45.310" v="6450" actId="1362"/>
          <ac:picMkLst>
            <pc:docMk/>
            <pc:sldMk cId="4233393205" sldId="284"/>
            <ac:picMk id="4" creationId="{EC8C03F5-9AA9-46E6-9669-209C73D2D4D0}"/>
          </ac:picMkLst>
        </pc:picChg>
      </pc:sldChg>
      <pc:sldChg chg="addSp delSp modSp new mod ord modTransition modAnim modNotesTx">
        <pc:chgData name="Blythe Fernandes" userId="52ab7eef-8f70-42f3-b63b-bb8843156503" providerId="ADAL" clId="{B04B8729-5B29-455F-921D-2CA671811E62}" dt="2024-04-02T09:36:22.540" v="13141"/>
        <pc:sldMkLst>
          <pc:docMk/>
          <pc:sldMk cId="2931777164" sldId="285"/>
        </pc:sldMkLst>
        <pc:spChg chg="mod">
          <ac:chgData name="Blythe Fernandes" userId="52ab7eef-8f70-42f3-b63b-bb8843156503" providerId="ADAL" clId="{B04B8729-5B29-455F-921D-2CA671811E62}" dt="2024-04-01T07:52:52.029" v="6472" actId="20577"/>
          <ac:spMkLst>
            <pc:docMk/>
            <pc:sldMk cId="2931777164" sldId="285"/>
            <ac:spMk id="2" creationId="{B8A1381E-EBE7-4488-918C-0A0B0EA7E2F5}"/>
          </ac:spMkLst>
        </pc:spChg>
        <pc:spChg chg="mod">
          <ac:chgData name="Blythe Fernandes" userId="52ab7eef-8f70-42f3-b63b-bb8843156503" providerId="ADAL" clId="{B04B8729-5B29-455F-921D-2CA671811E62}" dt="2024-04-02T09:23:12.201" v="12513" actId="20577"/>
          <ac:spMkLst>
            <pc:docMk/>
            <pc:sldMk cId="2931777164" sldId="285"/>
            <ac:spMk id="3" creationId="{52AE72CC-F69E-49E0-9EAE-6471EAB04625}"/>
          </ac:spMkLst>
        </pc:spChg>
        <pc:spChg chg="add del mod">
          <ac:chgData name="Blythe Fernandes" userId="52ab7eef-8f70-42f3-b63b-bb8843156503" providerId="ADAL" clId="{B04B8729-5B29-455F-921D-2CA671811E62}" dt="2024-04-01T07:52:49.893" v="6470" actId="478"/>
          <ac:spMkLst>
            <pc:docMk/>
            <pc:sldMk cId="2931777164" sldId="285"/>
            <ac:spMk id="4" creationId="{A2CE1799-8F11-4039-92F8-0E0C0034A6AC}"/>
          </ac:spMkLst>
        </pc:spChg>
      </pc:sldChg>
      <pc:sldChg chg="addSp delSp modSp new mod modTransition modNotesTx">
        <pc:chgData name="Blythe Fernandes" userId="52ab7eef-8f70-42f3-b63b-bb8843156503" providerId="ADAL" clId="{B04B8729-5B29-455F-921D-2CA671811E62}" dt="2024-04-03T16:57:42.690" v="16347" actId="20577"/>
        <pc:sldMkLst>
          <pc:docMk/>
          <pc:sldMk cId="2231923697" sldId="286"/>
        </pc:sldMkLst>
        <pc:spChg chg="del mod">
          <ac:chgData name="Blythe Fernandes" userId="52ab7eef-8f70-42f3-b63b-bb8843156503" providerId="ADAL" clId="{B04B8729-5B29-455F-921D-2CA671811E62}" dt="2024-04-02T09:40:55.206" v="13206" actId="478"/>
          <ac:spMkLst>
            <pc:docMk/>
            <pc:sldMk cId="2231923697" sldId="286"/>
            <ac:spMk id="2" creationId="{2FBCC695-E2EC-4423-88D9-63D2EFBA80C3}"/>
          </ac:spMkLst>
        </pc:spChg>
        <pc:spChg chg="mod">
          <ac:chgData name="Blythe Fernandes" userId="52ab7eef-8f70-42f3-b63b-bb8843156503" providerId="ADAL" clId="{B04B8729-5B29-455F-921D-2CA671811E62}" dt="2024-04-02T09:48:21.337" v="13489" actId="20577"/>
          <ac:spMkLst>
            <pc:docMk/>
            <pc:sldMk cId="2231923697" sldId="286"/>
            <ac:spMk id="3" creationId="{3B6B7748-531D-448B-8C2C-1D37EAA67CD3}"/>
          </ac:spMkLst>
        </pc:spChg>
        <pc:spChg chg="add del mod">
          <ac:chgData name="Blythe Fernandes" userId="52ab7eef-8f70-42f3-b63b-bb8843156503" providerId="ADAL" clId="{B04B8729-5B29-455F-921D-2CA671811E62}" dt="2024-04-02T09:41:45.858" v="13212" actId="478"/>
          <ac:spMkLst>
            <pc:docMk/>
            <pc:sldMk cId="2231923697" sldId="286"/>
            <ac:spMk id="6" creationId="{DA09C731-392C-47D6-983E-3ABAB62A4F8B}"/>
          </ac:spMkLst>
        </pc:spChg>
        <pc:spChg chg="add del mod">
          <ac:chgData name="Blythe Fernandes" userId="52ab7eef-8f70-42f3-b63b-bb8843156503" providerId="ADAL" clId="{B04B8729-5B29-455F-921D-2CA671811E62}" dt="2024-04-02T09:41:00.134" v="13207" actId="478"/>
          <ac:spMkLst>
            <pc:docMk/>
            <pc:sldMk cId="2231923697" sldId="286"/>
            <ac:spMk id="8" creationId="{BDDF7E31-B08C-4DF1-91F6-AF7D56E50F05}"/>
          </ac:spMkLst>
        </pc:spChg>
        <pc:spChg chg="add mod">
          <ac:chgData name="Blythe Fernandes" userId="52ab7eef-8f70-42f3-b63b-bb8843156503" providerId="ADAL" clId="{B04B8729-5B29-455F-921D-2CA671811E62}" dt="2024-04-02T09:41:46.271" v="13213"/>
          <ac:spMkLst>
            <pc:docMk/>
            <pc:sldMk cId="2231923697" sldId="286"/>
            <ac:spMk id="9" creationId="{545B8714-2289-4CCA-ABA7-E9D35B1C9AF0}"/>
          </ac:spMkLst>
        </pc:spChg>
        <pc:picChg chg="add mod">
          <ac:chgData name="Blythe Fernandes" userId="52ab7eef-8f70-42f3-b63b-bb8843156503" providerId="ADAL" clId="{B04B8729-5B29-455F-921D-2CA671811E62}" dt="2024-04-02T09:41:17.171" v="13211" actId="1076"/>
          <ac:picMkLst>
            <pc:docMk/>
            <pc:sldMk cId="2231923697" sldId="286"/>
            <ac:picMk id="5" creationId="{C3F515F8-4612-44A8-9A69-E48C3370F503}"/>
          </ac:picMkLst>
        </pc:picChg>
      </pc:sldChg>
      <pc:sldChg chg="modSp new mod modTransition modNotesTx">
        <pc:chgData name="Blythe Fernandes" userId="52ab7eef-8f70-42f3-b63b-bb8843156503" providerId="ADAL" clId="{B04B8729-5B29-455F-921D-2CA671811E62}" dt="2024-04-02T09:35:44.653" v="13139"/>
        <pc:sldMkLst>
          <pc:docMk/>
          <pc:sldMk cId="4245058359" sldId="287"/>
        </pc:sldMkLst>
        <pc:spChg chg="mod">
          <ac:chgData name="Blythe Fernandes" userId="52ab7eef-8f70-42f3-b63b-bb8843156503" providerId="ADAL" clId="{B04B8729-5B29-455F-921D-2CA671811E62}" dt="2024-04-01T09:05:06.856" v="8575" actId="20577"/>
          <ac:spMkLst>
            <pc:docMk/>
            <pc:sldMk cId="4245058359" sldId="287"/>
            <ac:spMk id="2" creationId="{A6DF08A1-B4D2-4C77-8219-888A3D4FB055}"/>
          </ac:spMkLst>
        </pc:spChg>
        <pc:spChg chg="mod">
          <ac:chgData name="Blythe Fernandes" userId="52ab7eef-8f70-42f3-b63b-bb8843156503" providerId="ADAL" clId="{B04B8729-5B29-455F-921D-2CA671811E62}" dt="2024-04-01T13:13:54.021" v="10791" actId="12"/>
          <ac:spMkLst>
            <pc:docMk/>
            <pc:sldMk cId="4245058359" sldId="287"/>
            <ac:spMk id="3" creationId="{9F73F1F1-B320-4995-902F-E7A5FF3E4573}"/>
          </ac:spMkLst>
        </pc:spChg>
      </pc:sldChg>
      <pc:sldChg chg="modSp new mod modShow">
        <pc:chgData name="Blythe Fernandes" userId="52ab7eef-8f70-42f3-b63b-bb8843156503" providerId="ADAL" clId="{B04B8729-5B29-455F-921D-2CA671811E62}" dt="2024-04-02T10:11:35.650" v="14667" actId="21"/>
        <pc:sldMkLst>
          <pc:docMk/>
          <pc:sldMk cId="2617041316" sldId="288"/>
        </pc:sldMkLst>
        <pc:spChg chg="mod">
          <ac:chgData name="Blythe Fernandes" userId="52ab7eef-8f70-42f3-b63b-bb8843156503" providerId="ADAL" clId="{B04B8729-5B29-455F-921D-2CA671811E62}" dt="2024-04-01T09:20:53.746" v="9034" actId="20577"/>
          <ac:spMkLst>
            <pc:docMk/>
            <pc:sldMk cId="2617041316" sldId="288"/>
            <ac:spMk id="2" creationId="{7A9610F7-1FF5-4C94-9530-6A339152CE93}"/>
          </ac:spMkLst>
        </pc:spChg>
        <pc:spChg chg="mod">
          <ac:chgData name="Blythe Fernandes" userId="52ab7eef-8f70-42f3-b63b-bb8843156503" providerId="ADAL" clId="{B04B8729-5B29-455F-921D-2CA671811E62}" dt="2024-04-02T10:11:35.650" v="14667" actId="21"/>
          <ac:spMkLst>
            <pc:docMk/>
            <pc:sldMk cId="2617041316" sldId="288"/>
            <ac:spMk id="3" creationId="{5E0F1058-334E-4687-B827-5CFD2B5817F8}"/>
          </ac:spMkLst>
        </pc:spChg>
      </pc:sldChg>
      <pc:sldChg chg="modSp new del mod ord">
        <pc:chgData name="Blythe Fernandes" userId="52ab7eef-8f70-42f3-b63b-bb8843156503" providerId="ADAL" clId="{B04B8729-5B29-455F-921D-2CA671811E62}" dt="2024-04-02T10:16:11.944" v="14973" actId="47"/>
        <pc:sldMkLst>
          <pc:docMk/>
          <pc:sldMk cId="3549012309" sldId="289"/>
        </pc:sldMkLst>
        <pc:spChg chg="mod">
          <ac:chgData name="Blythe Fernandes" userId="52ab7eef-8f70-42f3-b63b-bb8843156503" providerId="ADAL" clId="{B04B8729-5B29-455F-921D-2CA671811E62}" dt="2024-04-01T09:47:15.286" v="9343" actId="20577"/>
          <ac:spMkLst>
            <pc:docMk/>
            <pc:sldMk cId="3549012309" sldId="289"/>
            <ac:spMk id="2" creationId="{30A2F39C-40CA-4E51-A5C9-49D01165456F}"/>
          </ac:spMkLst>
        </pc:spChg>
        <pc:spChg chg="mod">
          <ac:chgData name="Blythe Fernandes" userId="52ab7eef-8f70-42f3-b63b-bb8843156503" providerId="ADAL" clId="{B04B8729-5B29-455F-921D-2CA671811E62}" dt="2024-04-01T09:49:02.822" v="9384" actId="20577"/>
          <ac:spMkLst>
            <pc:docMk/>
            <pc:sldMk cId="3549012309" sldId="289"/>
            <ac:spMk id="3" creationId="{876D230A-7A62-484B-8EBA-C26CD2A8FFD9}"/>
          </ac:spMkLst>
        </pc:spChg>
      </pc:sldChg>
      <pc:sldChg chg="addSp delSp modSp add mod modTransition delAnim modShow modNotesTx">
        <pc:chgData name="Blythe Fernandes" userId="52ab7eef-8f70-42f3-b63b-bb8843156503" providerId="ADAL" clId="{B04B8729-5B29-455F-921D-2CA671811E62}" dt="2024-04-02T09:37:05.928" v="13144" actId="729"/>
        <pc:sldMkLst>
          <pc:docMk/>
          <pc:sldMk cId="1306946210" sldId="290"/>
        </pc:sldMkLst>
        <pc:spChg chg="add mod">
          <ac:chgData name="Blythe Fernandes" userId="52ab7eef-8f70-42f3-b63b-bb8843156503" providerId="ADAL" clId="{B04B8729-5B29-455F-921D-2CA671811E62}" dt="2024-04-01T16:38:53.181" v="12293" actId="478"/>
          <ac:spMkLst>
            <pc:docMk/>
            <pc:sldMk cId="1306946210" sldId="290"/>
            <ac:spMk id="3" creationId="{E141979B-EF0B-49F1-B0A8-B8ADEAD0E140}"/>
          </ac:spMkLst>
        </pc:spChg>
        <pc:spChg chg="mod">
          <ac:chgData name="Blythe Fernandes" userId="52ab7eef-8f70-42f3-b63b-bb8843156503" providerId="ADAL" clId="{B04B8729-5B29-455F-921D-2CA671811E62}" dt="2024-04-01T16:38:50.283" v="12292" actId="1076"/>
          <ac:spMkLst>
            <pc:docMk/>
            <pc:sldMk cId="1306946210" sldId="290"/>
            <ac:spMk id="10" creationId="{C1BFB4E2-6FC1-45CB-9ABD-E96B521416B7}"/>
          </ac:spMkLst>
        </pc:spChg>
        <pc:spChg chg="del">
          <ac:chgData name="Blythe Fernandes" userId="52ab7eef-8f70-42f3-b63b-bb8843156503" providerId="ADAL" clId="{B04B8729-5B29-455F-921D-2CA671811E62}" dt="2024-04-01T16:38:53.181" v="12293" actId="478"/>
          <ac:spMkLst>
            <pc:docMk/>
            <pc:sldMk cId="1306946210" sldId="290"/>
            <ac:spMk id="11" creationId="{96C7A280-2C1F-4288-A92C-CC0568086713}"/>
          </ac:spMkLst>
        </pc:spChg>
        <pc:spChg chg="del">
          <ac:chgData name="Blythe Fernandes" userId="52ab7eef-8f70-42f3-b63b-bb8843156503" providerId="ADAL" clId="{B04B8729-5B29-455F-921D-2CA671811E62}" dt="2024-04-01T16:38:55.585" v="12294" actId="478"/>
          <ac:spMkLst>
            <pc:docMk/>
            <pc:sldMk cId="1306946210" sldId="290"/>
            <ac:spMk id="18" creationId="{B6341D01-1854-4AAA-B806-EA56B488AC7D}"/>
          </ac:spMkLst>
        </pc:spChg>
        <pc:spChg chg="del">
          <ac:chgData name="Blythe Fernandes" userId="52ab7eef-8f70-42f3-b63b-bb8843156503" providerId="ADAL" clId="{B04B8729-5B29-455F-921D-2CA671811E62}" dt="2024-04-01T16:38:55.585" v="12294" actId="478"/>
          <ac:spMkLst>
            <pc:docMk/>
            <pc:sldMk cId="1306946210" sldId="290"/>
            <ac:spMk id="19" creationId="{BC091F34-7AB2-4ADE-B49D-A893D405E275}"/>
          </ac:spMkLst>
        </pc:spChg>
        <pc:picChg chg="mod modCrop">
          <ac:chgData name="Blythe Fernandes" userId="52ab7eef-8f70-42f3-b63b-bb8843156503" providerId="ADAL" clId="{B04B8729-5B29-455F-921D-2CA671811E62}" dt="2024-04-02T09:36:50.280" v="13143" actId="1076"/>
          <ac:picMkLst>
            <pc:docMk/>
            <pc:sldMk cId="1306946210" sldId="290"/>
            <ac:picMk id="9" creationId="{0A53E9FF-777F-4135-A38D-4CD9DD6E2D75}"/>
          </ac:picMkLst>
        </pc:picChg>
        <pc:cxnChg chg="del">
          <ac:chgData name="Blythe Fernandes" userId="52ab7eef-8f70-42f3-b63b-bb8843156503" providerId="ADAL" clId="{B04B8729-5B29-455F-921D-2CA671811E62}" dt="2024-04-01T16:38:55.585" v="12294" actId="478"/>
          <ac:cxnSpMkLst>
            <pc:docMk/>
            <pc:sldMk cId="1306946210" sldId="290"/>
            <ac:cxnSpMk id="13" creationId="{A2C8BECB-6F6C-47A2-91EF-830B02E45AB5}"/>
          </ac:cxnSpMkLst>
        </pc:cxnChg>
        <pc:cxnChg chg="del">
          <ac:chgData name="Blythe Fernandes" userId="52ab7eef-8f70-42f3-b63b-bb8843156503" providerId="ADAL" clId="{B04B8729-5B29-455F-921D-2CA671811E62}" dt="2024-04-01T16:38:55.585" v="12294" actId="478"/>
          <ac:cxnSpMkLst>
            <pc:docMk/>
            <pc:sldMk cId="1306946210" sldId="290"/>
            <ac:cxnSpMk id="14" creationId="{5880AD77-7787-4291-9532-C775F4319CB5}"/>
          </ac:cxnSpMkLst>
        </pc:cxnChg>
      </pc:sldChg>
      <pc:sldChg chg="addSp modSp new mod modClrScheme chgLayout">
        <pc:chgData name="Blythe Fernandes" userId="52ab7eef-8f70-42f3-b63b-bb8843156503" providerId="ADAL" clId="{B04B8729-5B29-455F-921D-2CA671811E62}" dt="2024-04-02T10:26:51.808" v="15770" actId="20577"/>
        <pc:sldMkLst>
          <pc:docMk/>
          <pc:sldMk cId="2176875931" sldId="291"/>
        </pc:sldMkLst>
        <pc:spChg chg="add mod">
          <ac:chgData name="Blythe Fernandes" userId="52ab7eef-8f70-42f3-b63b-bb8843156503" providerId="ADAL" clId="{B04B8729-5B29-455F-921D-2CA671811E62}" dt="2024-04-02T09:19:46.459" v="12448" actId="20577"/>
          <ac:spMkLst>
            <pc:docMk/>
            <pc:sldMk cId="2176875931" sldId="291"/>
            <ac:spMk id="2" creationId="{AACE8C94-21E3-4F4E-B050-8AF8772F5F69}"/>
          </ac:spMkLst>
        </pc:spChg>
        <pc:spChg chg="add mod">
          <ac:chgData name="Blythe Fernandes" userId="52ab7eef-8f70-42f3-b63b-bb8843156503" providerId="ADAL" clId="{B04B8729-5B29-455F-921D-2CA671811E62}" dt="2024-04-02T10:26:51.808" v="15770" actId="20577"/>
          <ac:spMkLst>
            <pc:docMk/>
            <pc:sldMk cId="2176875931" sldId="291"/>
            <ac:spMk id="3" creationId="{A4EA8B7D-F094-4935-9DC2-19BB5BDB099B}"/>
          </ac:spMkLst>
        </pc:spChg>
        <pc:picChg chg="add mod ord">
          <ac:chgData name="Blythe Fernandes" userId="52ab7eef-8f70-42f3-b63b-bb8843156503" providerId="ADAL" clId="{B04B8729-5B29-455F-921D-2CA671811E62}" dt="2024-04-02T10:26:31.842" v="15762" actId="167"/>
          <ac:picMkLst>
            <pc:docMk/>
            <pc:sldMk cId="2176875931" sldId="291"/>
            <ac:picMk id="5" creationId="{73717E47-EFF3-4131-B86E-1D6816D1ADDE}"/>
          </ac:picMkLst>
        </pc:picChg>
      </pc:sldChg>
      <pc:sldChg chg="addSp modSp new mod ord modNotesTx">
        <pc:chgData name="Blythe Fernandes" userId="52ab7eef-8f70-42f3-b63b-bb8843156503" providerId="ADAL" clId="{B04B8729-5B29-455F-921D-2CA671811E62}" dt="2024-04-03T17:23:52.089" v="16790" actId="113"/>
        <pc:sldMkLst>
          <pc:docMk/>
          <pc:sldMk cId="1448548839" sldId="292"/>
        </pc:sldMkLst>
        <pc:spChg chg="mod">
          <ac:chgData name="Blythe Fernandes" userId="52ab7eef-8f70-42f3-b63b-bb8843156503" providerId="ADAL" clId="{B04B8729-5B29-455F-921D-2CA671811E62}" dt="2024-04-02T10:17:16.589" v="15019" actId="20577"/>
          <ac:spMkLst>
            <pc:docMk/>
            <pc:sldMk cId="1448548839" sldId="292"/>
            <ac:spMk id="2" creationId="{499EAEF8-FFA6-448A-9BD4-83C20ED7A200}"/>
          </ac:spMkLst>
        </pc:spChg>
        <pc:spChg chg="mod">
          <ac:chgData name="Blythe Fernandes" userId="52ab7eef-8f70-42f3-b63b-bb8843156503" providerId="ADAL" clId="{B04B8729-5B29-455F-921D-2CA671811E62}" dt="2024-04-02T10:22:01.915" v="15329" actId="20577"/>
          <ac:spMkLst>
            <pc:docMk/>
            <pc:sldMk cId="1448548839" sldId="292"/>
            <ac:spMk id="3" creationId="{5B0AB6EC-86E1-4A5B-86FA-843635004C7E}"/>
          </ac:spMkLst>
        </pc:spChg>
        <pc:picChg chg="add mod">
          <ac:chgData name="Blythe Fernandes" userId="52ab7eef-8f70-42f3-b63b-bb8843156503" providerId="ADAL" clId="{B04B8729-5B29-455F-921D-2CA671811E62}" dt="2024-04-02T10:19:00.693" v="15088" actId="1076"/>
          <ac:picMkLst>
            <pc:docMk/>
            <pc:sldMk cId="1448548839" sldId="292"/>
            <ac:picMk id="5" creationId="{CE6D56B0-9448-41D2-9508-443AB02B0BCC}"/>
          </ac:picMkLst>
        </pc:picChg>
        <pc:picChg chg="add mod ord">
          <ac:chgData name="Blythe Fernandes" userId="52ab7eef-8f70-42f3-b63b-bb8843156503" providerId="ADAL" clId="{B04B8729-5B29-455F-921D-2CA671811E62}" dt="2024-04-02T10:19:19.373" v="15090" actId="167"/>
          <ac:picMkLst>
            <pc:docMk/>
            <pc:sldMk cId="1448548839" sldId="292"/>
            <ac:picMk id="6" creationId="{8E4FB15E-4689-4238-B64A-DF95671A9F7F}"/>
          </ac:picMkLst>
        </pc:picChg>
      </pc:sldChg>
      <pc:sldMasterChg chg="addSp delSp modSp mod setBg modSldLayout">
        <pc:chgData name="Blythe Fernandes" userId="52ab7eef-8f70-42f3-b63b-bb8843156503" providerId="ADAL" clId="{B04B8729-5B29-455F-921D-2CA671811E62}" dt="2024-03-30T15:35:21.605" v="1873"/>
        <pc:sldMasterMkLst>
          <pc:docMk/>
          <pc:sldMasterMk cId="2045978749" sldId="2147483648"/>
        </pc:sldMasterMkLst>
        <pc:spChg chg="mod">
          <ac:chgData name="Blythe Fernandes" userId="52ab7eef-8f70-42f3-b63b-bb8843156503" providerId="ADAL" clId="{B04B8729-5B29-455F-921D-2CA671811E62}" dt="2024-03-30T10:56:06.322" v="5" actId="2711"/>
          <ac:spMkLst>
            <pc:docMk/>
            <pc:sldMasterMk cId="2045978749" sldId="2147483648"/>
            <ac:spMk id="2" creationId="{FED77C0A-5B0A-42A8-B18D-3CE80FE1F870}"/>
          </ac:spMkLst>
        </pc:spChg>
        <pc:spChg chg="mod">
          <ac:chgData name="Blythe Fernandes" userId="52ab7eef-8f70-42f3-b63b-bb8843156503" providerId="ADAL" clId="{B04B8729-5B29-455F-921D-2CA671811E62}" dt="2024-03-30T10:56:12.841" v="6" actId="2711"/>
          <ac:spMkLst>
            <pc:docMk/>
            <pc:sldMasterMk cId="2045978749" sldId="2147483648"/>
            <ac:spMk id="3" creationId="{07DF9791-28B9-407A-9CAE-F137E9419BD1}"/>
          </ac:spMkLst>
        </pc:spChg>
        <pc:spChg chg="mod">
          <ac:chgData name="Blythe Fernandes" userId="52ab7eef-8f70-42f3-b63b-bb8843156503" providerId="ADAL" clId="{B04B8729-5B29-455F-921D-2CA671811E62}" dt="2024-03-30T14:13:57.835" v="194" actId="1076"/>
          <ac:spMkLst>
            <pc:docMk/>
            <pc:sldMasterMk cId="2045978749" sldId="2147483648"/>
            <ac:spMk id="4" creationId="{D6918B10-728D-4094-AD2F-2620BE12A49E}"/>
          </ac:spMkLst>
        </pc:spChg>
        <pc:spChg chg="mod">
          <ac:chgData name="Blythe Fernandes" userId="52ab7eef-8f70-42f3-b63b-bb8843156503" providerId="ADAL" clId="{B04B8729-5B29-455F-921D-2CA671811E62}" dt="2024-03-30T14:18:08.571" v="238" actId="1076"/>
          <ac:spMkLst>
            <pc:docMk/>
            <pc:sldMasterMk cId="2045978749" sldId="2147483648"/>
            <ac:spMk id="5" creationId="{015ED020-91B2-48B6-B2D5-94F0872CB8FB}"/>
          </ac:spMkLst>
        </pc:spChg>
        <pc:spChg chg="mod">
          <ac:chgData name="Blythe Fernandes" userId="52ab7eef-8f70-42f3-b63b-bb8843156503" providerId="ADAL" clId="{B04B8729-5B29-455F-921D-2CA671811E62}" dt="2024-03-30T14:18:09.201" v="240" actId="1076"/>
          <ac:spMkLst>
            <pc:docMk/>
            <pc:sldMasterMk cId="2045978749" sldId="2147483648"/>
            <ac:spMk id="6" creationId="{AA12BE81-0526-451C-AEFF-AF46288D9762}"/>
          </ac:spMkLst>
        </pc:spChg>
        <pc:spChg chg="add del mod">
          <ac:chgData name="Blythe Fernandes" userId="52ab7eef-8f70-42f3-b63b-bb8843156503" providerId="ADAL" clId="{B04B8729-5B29-455F-921D-2CA671811E62}" dt="2024-03-30T14:13:52.260" v="193"/>
          <ac:spMkLst>
            <pc:docMk/>
            <pc:sldMasterMk cId="2045978749" sldId="2147483648"/>
            <ac:spMk id="7" creationId="{A9E18549-4970-494F-B07A-96A5ED168012}"/>
          </ac:spMkLst>
        </pc:spChg>
        <pc:spChg chg="add del mod">
          <ac:chgData name="Blythe Fernandes" userId="52ab7eef-8f70-42f3-b63b-bb8843156503" providerId="ADAL" clId="{B04B8729-5B29-455F-921D-2CA671811E62}" dt="2024-03-30T14:13:52.260" v="193"/>
          <ac:spMkLst>
            <pc:docMk/>
            <pc:sldMasterMk cId="2045978749" sldId="2147483648"/>
            <ac:spMk id="8" creationId="{4BA0B04C-761F-4155-8282-63994F49D178}"/>
          </ac:spMkLst>
        </pc:spChg>
        <pc:spChg chg="add del mod">
          <ac:chgData name="Blythe Fernandes" userId="52ab7eef-8f70-42f3-b63b-bb8843156503" providerId="ADAL" clId="{B04B8729-5B29-455F-921D-2CA671811E62}" dt="2024-03-30T14:18:10.584" v="243" actId="478"/>
          <ac:spMkLst>
            <pc:docMk/>
            <pc:sldMasterMk cId="2045978749" sldId="2147483648"/>
            <ac:spMk id="9" creationId="{C86004D6-19A5-42E7-9754-C6BAA0C54BB0}"/>
          </ac:spMkLst>
        </pc:spChg>
        <pc:spChg chg="add del mod">
          <ac:chgData name="Blythe Fernandes" userId="52ab7eef-8f70-42f3-b63b-bb8843156503" providerId="ADAL" clId="{B04B8729-5B29-455F-921D-2CA671811E62}" dt="2024-03-30T15:35:08.603" v="1866" actId="21"/>
          <ac:spMkLst>
            <pc:docMk/>
            <pc:sldMasterMk cId="2045978749" sldId="2147483648"/>
            <ac:spMk id="10" creationId="{EB6C0372-7015-4898-B6CA-A9C463F4C552}"/>
          </ac:spMkLst>
        </pc:spChg>
        <pc:cxnChg chg="add del mod">
          <ac:chgData name="Blythe Fernandes" userId="52ab7eef-8f70-42f3-b63b-bb8843156503" providerId="ADAL" clId="{B04B8729-5B29-455F-921D-2CA671811E62}" dt="2024-03-30T14:18:09.603" v="241" actId="478"/>
          <ac:cxnSpMkLst>
            <pc:docMk/>
            <pc:sldMasterMk cId="2045978749" sldId="2147483648"/>
            <ac:cxnSpMk id="11" creationId="{B3370A71-74D9-4E9B-B0CF-6312324862E6}"/>
          </ac:cxnSpMkLst>
        </pc:cxnChg>
        <pc:cxnChg chg="add del mod">
          <ac:chgData name="Blythe Fernandes" userId="52ab7eef-8f70-42f3-b63b-bb8843156503" providerId="ADAL" clId="{B04B8729-5B29-455F-921D-2CA671811E62}" dt="2024-03-30T14:18:10.132" v="242"/>
          <ac:cxnSpMkLst>
            <pc:docMk/>
            <pc:sldMasterMk cId="2045978749" sldId="2147483648"/>
            <ac:cxnSpMk id="12" creationId="{1FC1E199-F493-4BFA-8BF0-B87E9D749704}"/>
          </ac:cxnSpMkLst>
        </pc:cxnChg>
        <pc:sldLayoutChg chg="addSp delSp modSp mod">
          <pc:chgData name="Blythe Fernandes" userId="52ab7eef-8f70-42f3-b63b-bb8843156503" providerId="ADAL" clId="{B04B8729-5B29-455F-921D-2CA671811E62}" dt="2024-03-30T14:12:08.307" v="185" actId="1076"/>
          <pc:sldLayoutMkLst>
            <pc:docMk/>
            <pc:sldMasterMk cId="2045978749" sldId="2147483648"/>
            <pc:sldLayoutMk cId="2908814642" sldId="2147483649"/>
          </pc:sldLayoutMkLst>
          <pc:spChg chg="mod">
            <ac:chgData name="Blythe Fernandes" userId="52ab7eef-8f70-42f3-b63b-bb8843156503" providerId="ADAL" clId="{B04B8729-5B29-455F-921D-2CA671811E62}" dt="2024-03-30T14:12:00.321" v="184" actId="1076"/>
            <ac:spMkLst>
              <pc:docMk/>
              <pc:sldMasterMk cId="2045978749" sldId="2147483648"/>
              <pc:sldLayoutMk cId="2908814642" sldId="2147483649"/>
              <ac:spMk id="4" creationId="{6277324C-01CA-40A5-B12B-BC33026311BE}"/>
            </ac:spMkLst>
          </pc:spChg>
          <pc:spChg chg="mod">
            <ac:chgData name="Blythe Fernandes" userId="52ab7eef-8f70-42f3-b63b-bb8843156503" providerId="ADAL" clId="{B04B8729-5B29-455F-921D-2CA671811E62}" dt="2024-03-30T14:12:08.307" v="185" actId="1076"/>
            <ac:spMkLst>
              <pc:docMk/>
              <pc:sldMasterMk cId="2045978749" sldId="2147483648"/>
              <pc:sldLayoutMk cId="2908814642" sldId="2147483649"/>
              <ac:spMk id="5" creationId="{D04FE912-1EF7-4CAE-80FF-E5F8D932F896}"/>
            </ac:spMkLst>
          </pc:spChg>
          <pc:spChg chg="mod">
            <ac:chgData name="Blythe Fernandes" userId="52ab7eef-8f70-42f3-b63b-bb8843156503" providerId="ADAL" clId="{B04B8729-5B29-455F-921D-2CA671811E62}" dt="2024-03-30T14:11:52.271" v="183" actId="1076"/>
            <ac:spMkLst>
              <pc:docMk/>
              <pc:sldMasterMk cId="2045978749" sldId="2147483648"/>
              <pc:sldLayoutMk cId="2908814642" sldId="2147483649"/>
              <ac:spMk id="6" creationId="{2B308DC9-0C81-43B4-BBF4-0EF0D5329077}"/>
            </ac:spMkLst>
          </pc:spChg>
          <pc:spChg chg="add del">
            <ac:chgData name="Blythe Fernandes" userId="52ab7eef-8f70-42f3-b63b-bb8843156503" providerId="ADAL" clId="{B04B8729-5B29-455F-921D-2CA671811E62}" dt="2024-03-30T10:59:16.736" v="8" actId="478"/>
            <ac:spMkLst>
              <pc:docMk/>
              <pc:sldMasterMk cId="2045978749" sldId="2147483648"/>
              <pc:sldLayoutMk cId="2908814642" sldId="2147483649"/>
              <ac:spMk id="7" creationId="{B57CB43D-8745-4405-949B-28C911C1FDFD}"/>
            </ac:spMkLst>
          </pc:spChg>
          <pc:spChg chg="add del mod">
            <ac:chgData name="Blythe Fernandes" userId="52ab7eef-8f70-42f3-b63b-bb8843156503" providerId="ADAL" clId="{B04B8729-5B29-455F-921D-2CA671811E62}" dt="2024-03-30T13:59:17.990" v="17" actId="478"/>
            <ac:spMkLst>
              <pc:docMk/>
              <pc:sldMasterMk cId="2045978749" sldId="2147483648"/>
              <pc:sldLayoutMk cId="2908814642" sldId="2147483649"/>
              <ac:spMk id="8" creationId="{9E52120E-715B-4AB7-A9BF-10C4E84DCF22}"/>
            </ac:spMkLst>
          </pc:spChg>
          <pc:spChg chg="add del">
            <ac:chgData name="Blythe Fernandes" userId="52ab7eef-8f70-42f3-b63b-bb8843156503" providerId="ADAL" clId="{B04B8729-5B29-455F-921D-2CA671811E62}" dt="2024-03-30T10:59:58.450" v="13" actId="22"/>
            <ac:spMkLst>
              <pc:docMk/>
              <pc:sldMasterMk cId="2045978749" sldId="2147483648"/>
              <pc:sldLayoutMk cId="2908814642" sldId="2147483649"/>
              <ac:spMk id="10" creationId="{FC769E53-4B4D-4134-A431-367C1D683F06}"/>
            </ac:spMkLst>
          </pc:spChg>
          <pc:spChg chg="add del">
            <ac:chgData name="Blythe Fernandes" userId="52ab7eef-8f70-42f3-b63b-bb8843156503" providerId="ADAL" clId="{B04B8729-5B29-455F-921D-2CA671811E62}" dt="2024-03-30T13:59:35.835" v="19" actId="22"/>
            <ac:spMkLst>
              <pc:docMk/>
              <pc:sldMasterMk cId="2045978749" sldId="2147483648"/>
              <pc:sldLayoutMk cId="2908814642" sldId="2147483649"/>
              <ac:spMk id="12" creationId="{2B6A2027-1BF5-4AE1-9744-718359A4AA03}"/>
            </ac:spMkLst>
          </pc:spChg>
          <pc:spChg chg="add del mod">
            <ac:chgData name="Blythe Fernandes" userId="52ab7eef-8f70-42f3-b63b-bb8843156503" providerId="ADAL" clId="{B04B8729-5B29-455F-921D-2CA671811E62}" dt="2024-03-30T14:01:07.990" v="37" actId="478"/>
            <ac:spMkLst>
              <pc:docMk/>
              <pc:sldMasterMk cId="2045978749" sldId="2147483648"/>
              <pc:sldLayoutMk cId="2908814642" sldId="2147483649"/>
              <ac:spMk id="13" creationId="{F2B5DD87-8C7F-4AD7-A98D-F48FC4C2BA6B}"/>
            </ac:spMkLst>
          </pc:spChg>
          <pc:spChg chg="add mod">
            <ac:chgData name="Blythe Fernandes" userId="52ab7eef-8f70-42f3-b63b-bb8843156503" providerId="ADAL" clId="{B04B8729-5B29-455F-921D-2CA671811E62}" dt="2024-03-30T14:09:46.322" v="108" actId="1035"/>
            <ac:spMkLst>
              <pc:docMk/>
              <pc:sldMasterMk cId="2045978749" sldId="2147483648"/>
              <pc:sldLayoutMk cId="2908814642" sldId="2147483649"/>
              <ac:spMk id="17" creationId="{53556BDF-A016-4E13-99FB-1222CDFAB974}"/>
            </ac:spMkLst>
          </pc:spChg>
          <pc:spChg chg="add del mod">
            <ac:chgData name="Blythe Fernandes" userId="52ab7eef-8f70-42f3-b63b-bb8843156503" providerId="ADAL" clId="{B04B8729-5B29-455F-921D-2CA671811E62}" dt="2024-03-30T14:06:20.452" v="81"/>
            <ac:spMkLst>
              <pc:docMk/>
              <pc:sldMasterMk cId="2045978749" sldId="2147483648"/>
              <pc:sldLayoutMk cId="2908814642" sldId="2147483649"/>
              <ac:spMk id="18" creationId="{98196FB2-3F3A-4C7C-BE03-6F78FAB897DA}"/>
            </ac:spMkLst>
          </pc:spChg>
          <pc:spChg chg="add del mod">
            <ac:chgData name="Blythe Fernandes" userId="52ab7eef-8f70-42f3-b63b-bb8843156503" providerId="ADAL" clId="{B04B8729-5B29-455F-921D-2CA671811E62}" dt="2024-03-30T14:08:12.180" v="91" actId="478"/>
            <ac:spMkLst>
              <pc:docMk/>
              <pc:sldMasterMk cId="2045978749" sldId="2147483648"/>
              <pc:sldLayoutMk cId="2908814642" sldId="2147483649"/>
              <ac:spMk id="19" creationId="{5E8A966E-2450-4C11-990D-24187751C13D}"/>
            </ac:spMkLst>
          </pc:spChg>
          <pc:spChg chg="add mod">
            <ac:chgData name="Blythe Fernandes" userId="52ab7eef-8f70-42f3-b63b-bb8843156503" providerId="ADAL" clId="{B04B8729-5B29-455F-921D-2CA671811E62}" dt="2024-03-30T14:11:44.154" v="182" actId="1076"/>
            <ac:spMkLst>
              <pc:docMk/>
              <pc:sldMasterMk cId="2045978749" sldId="2147483648"/>
              <pc:sldLayoutMk cId="2908814642" sldId="2147483649"/>
              <ac:spMk id="20" creationId="{D66165BA-D613-4A35-ABE4-D10E9E2EC75D}"/>
            </ac:spMkLst>
          </pc:spChg>
          <pc:picChg chg="add del mod">
            <ac:chgData name="Blythe Fernandes" userId="52ab7eef-8f70-42f3-b63b-bb8843156503" providerId="ADAL" clId="{B04B8729-5B29-455F-921D-2CA671811E62}" dt="2024-03-30T14:01:35.982" v="40" actId="21"/>
            <ac:picMkLst>
              <pc:docMk/>
              <pc:sldMasterMk cId="2045978749" sldId="2147483648"/>
              <pc:sldLayoutMk cId="2908814642" sldId="2147483649"/>
              <ac:picMk id="15" creationId="{05D68379-4560-4799-9BBE-524EBEFDCF0A}"/>
            </ac:picMkLst>
          </pc:picChg>
          <pc:picChg chg="add del mod ord">
            <ac:chgData name="Blythe Fernandes" userId="52ab7eef-8f70-42f3-b63b-bb8843156503" providerId="ADAL" clId="{B04B8729-5B29-455F-921D-2CA671811E62}" dt="2024-03-30T14:05:32.140" v="71" actId="478"/>
            <ac:picMkLst>
              <pc:docMk/>
              <pc:sldMasterMk cId="2045978749" sldId="2147483648"/>
              <pc:sldLayoutMk cId="2908814642" sldId="2147483649"/>
              <ac:picMk id="16" creationId="{457CFA56-D464-46F3-84FA-3224377942F3}"/>
            </ac:picMkLst>
          </pc:picChg>
          <pc:cxnChg chg="add mod">
            <ac:chgData name="Blythe Fernandes" userId="52ab7eef-8f70-42f3-b63b-bb8843156503" providerId="ADAL" clId="{B04B8729-5B29-455F-921D-2CA671811E62}" dt="2024-03-30T14:10:38.600" v="150" actId="1582"/>
            <ac:cxnSpMkLst>
              <pc:docMk/>
              <pc:sldMasterMk cId="2045978749" sldId="2147483648"/>
              <pc:sldLayoutMk cId="2908814642" sldId="2147483649"/>
              <ac:cxnSpMk id="22" creationId="{9AAA750B-E38F-42E7-AF4D-BF273125760D}"/>
            </ac:cxnSpMkLst>
          </pc:cxnChg>
          <pc:cxnChg chg="add mod">
            <ac:chgData name="Blythe Fernandes" userId="52ab7eef-8f70-42f3-b63b-bb8843156503" providerId="ADAL" clId="{B04B8729-5B29-455F-921D-2CA671811E62}" dt="2024-03-30T14:11:15.651" v="168" actId="1036"/>
            <ac:cxnSpMkLst>
              <pc:docMk/>
              <pc:sldMasterMk cId="2045978749" sldId="2147483648"/>
              <pc:sldLayoutMk cId="2908814642" sldId="2147483649"/>
              <ac:cxnSpMk id="24" creationId="{9DAD20B9-C624-4496-B0B6-5AD3BF106556}"/>
            </ac:cxnSpMkLst>
          </pc:cxnChg>
        </pc:sldLayoutChg>
        <pc:sldLayoutChg chg="addSp delSp modSp">
          <pc:chgData name="Blythe Fernandes" userId="52ab7eef-8f70-42f3-b63b-bb8843156503" providerId="ADAL" clId="{B04B8729-5B29-455F-921D-2CA671811E62}" dt="2024-03-30T15:35:10.533" v="1867"/>
          <pc:sldLayoutMkLst>
            <pc:docMk/>
            <pc:sldMasterMk cId="2045978749" sldId="2147483648"/>
            <pc:sldLayoutMk cId="4146594739" sldId="2147483650"/>
          </pc:sldLayoutMkLst>
          <pc:spChg chg="add del mod">
            <ac:chgData name="Blythe Fernandes" userId="52ab7eef-8f70-42f3-b63b-bb8843156503" providerId="ADAL" clId="{B04B8729-5B29-455F-921D-2CA671811E62}" dt="2024-03-30T14:17:52.460" v="222"/>
            <ac:spMkLst>
              <pc:docMk/>
              <pc:sldMasterMk cId="2045978749" sldId="2147483648"/>
              <pc:sldLayoutMk cId="4146594739" sldId="2147483650"/>
              <ac:spMk id="7" creationId="{29BFB0CB-8F99-4D0F-9C97-43EA60FCAE11}"/>
            </ac:spMkLst>
          </pc:spChg>
          <pc:spChg chg="add mod">
            <ac:chgData name="Blythe Fernandes" userId="52ab7eef-8f70-42f3-b63b-bb8843156503" providerId="ADAL" clId="{B04B8729-5B29-455F-921D-2CA671811E62}" dt="2024-03-30T15:35:10.533" v="1867"/>
            <ac:spMkLst>
              <pc:docMk/>
              <pc:sldMasterMk cId="2045978749" sldId="2147483648"/>
              <pc:sldLayoutMk cId="4146594739" sldId="2147483650"/>
              <ac:spMk id="9" creationId="{9AC28CFA-36E0-4D55-8A9C-374C0E7CCD7F}"/>
            </ac:spMkLst>
          </pc:spChg>
          <pc:cxnChg chg="add del mod">
            <ac:chgData name="Blythe Fernandes" userId="52ab7eef-8f70-42f3-b63b-bb8843156503" providerId="ADAL" clId="{B04B8729-5B29-455F-921D-2CA671811E62}" dt="2024-03-30T14:17:52.460" v="222"/>
            <ac:cxnSpMkLst>
              <pc:docMk/>
              <pc:sldMasterMk cId="2045978749" sldId="2147483648"/>
              <pc:sldLayoutMk cId="4146594739" sldId="2147483650"/>
              <ac:cxnSpMk id="8" creationId="{502AD416-9C46-432F-8D4E-66A69D036632}"/>
            </ac:cxnSpMkLst>
          </pc:cxnChg>
        </pc:sldLayoutChg>
        <pc:sldLayoutChg chg="addSp delSp modSp">
          <pc:chgData name="Blythe Fernandes" userId="52ab7eef-8f70-42f3-b63b-bb8843156503" providerId="ADAL" clId="{B04B8729-5B29-455F-921D-2CA671811E62}" dt="2024-03-30T15:35:11.662" v="1868"/>
          <pc:sldLayoutMkLst>
            <pc:docMk/>
            <pc:sldMasterMk cId="2045978749" sldId="2147483648"/>
            <pc:sldLayoutMk cId="3571578593" sldId="2147483651"/>
          </pc:sldLayoutMkLst>
          <pc:spChg chg="add del mod">
            <ac:chgData name="Blythe Fernandes" userId="52ab7eef-8f70-42f3-b63b-bb8843156503" providerId="ADAL" clId="{B04B8729-5B29-455F-921D-2CA671811E62}" dt="2024-03-30T14:17:53.360" v="225"/>
            <ac:spMkLst>
              <pc:docMk/>
              <pc:sldMasterMk cId="2045978749" sldId="2147483648"/>
              <pc:sldLayoutMk cId="3571578593" sldId="2147483651"/>
              <ac:spMk id="7" creationId="{15C280F0-4D9A-4EEF-868B-F69CB96E0155}"/>
            </ac:spMkLst>
          </pc:spChg>
          <pc:spChg chg="add del mod">
            <ac:chgData name="Blythe Fernandes" userId="52ab7eef-8f70-42f3-b63b-bb8843156503" providerId="ADAL" clId="{B04B8729-5B29-455F-921D-2CA671811E62}" dt="2024-03-30T14:17:51.260" v="221"/>
            <ac:spMkLst>
              <pc:docMk/>
              <pc:sldMasterMk cId="2045978749" sldId="2147483648"/>
              <pc:sldLayoutMk cId="3571578593" sldId="2147483651"/>
              <ac:spMk id="9" creationId="{86C01495-FBE1-4F90-A5C9-D38C201A8298}"/>
            </ac:spMkLst>
          </pc:spChg>
          <pc:spChg chg="add mod">
            <ac:chgData name="Blythe Fernandes" userId="52ab7eef-8f70-42f3-b63b-bb8843156503" providerId="ADAL" clId="{B04B8729-5B29-455F-921D-2CA671811E62}" dt="2024-03-30T15:35:11.662" v="1868"/>
            <ac:spMkLst>
              <pc:docMk/>
              <pc:sldMasterMk cId="2045978749" sldId="2147483648"/>
              <pc:sldLayoutMk cId="3571578593" sldId="2147483651"/>
              <ac:spMk id="11" creationId="{964882B0-B0D6-443F-9EFC-74E3F9B27263}"/>
            </ac:spMkLst>
          </pc:spChg>
          <pc:cxnChg chg="add del mod">
            <ac:chgData name="Blythe Fernandes" userId="52ab7eef-8f70-42f3-b63b-bb8843156503" providerId="ADAL" clId="{B04B8729-5B29-455F-921D-2CA671811E62}" dt="2024-03-30T14:17:53.141" v="224"/>
            <ac:cxnSpMkLst>
              <pc:docMk/>
              <pc:sldMasterMk cId="2045978749" sldId="2147483648"/>
              <pc:sldLayoutMk cId="3571578593" sldId="2147483651"/>
              <ac:cxnSpMk id="8" creationId="{96E03570-BE1E-432E-924A-FAE54F3A1BD2}"/>
            </ac:cxnSpMkLst>
          </pc:cxnChg>
          <pc:cxnChg chg="add del mod">
            <ac:chgData name="Blythe Fernandes" userId="52ab7eef-8f70-42f3-b63b-bb8843156503" providerId="ADAL" clId="{B04B8729-5B29-455F-921D-2CA671811E62}" dt="2024-03-30T14:17:51.260" v="221"/>
            <ac:cxnSpMkLst>
              <pc:docMk/>
              <pc:sldMasterMk cId="2045978749" sldId="2147483648"/>
              <pc:sldLayoutMk cId="3571578593" sldId="2147483651"/>
              <ac:cxnSpMk id="10" creationId="{472C27F9-C51F-463F-A7AB-B468B1858274}"/>
            </ac:cxnSpMkLst>
          </pc:cxnChg>
        </pc:sldLayoutChg>
        <pc:sldLayoutChg chg="addSp delSp modSp">
          <pc:chgData name="Blythe Fernandes" userId="52ab7eef-8f70-42f3-b63b-bb8843156503" providerId="ADAL" clId="{B04B8729-5B29-455F-921D-2CA671811E62}" dt="2024-03-30T15:35:12.582" v="1869"/>
          <pc:sldLayoutMkLst>
            <pc:docMk/>
            <pc:sldMasterMk cId="2045978749" sldId="2147483648"/>
            <pc:sldLayoutMk cId="1360782511" sldId="2147483652"/>
          </pc:sldLayoutMkLst>
          <pc:spChg chg="add del mod">
            <ac:chgData name="Blythe Fernandes" userId="52ab7eef-8f70-42f3-b63b-bb8843156503" providerId="ADAL" clId="{B04B8729-5B29-455F-921D-2CA671811E62}" dt="2024-03-30T14:17:51.102" v="220"/>
            <ac:spMkLst>
              <pc:docMk/>
              <pc:sldMasterMk cId="2045978749" sldId="2147483648"/>
              <pc:sldLayoutMk cId="1360782511" sldId="2147483652"/>
              <ac:spMk id="8" creationId="{9D29EE5B-6648-429D-9CBA-0ADE92A3C098}"/>
            </ac:spMkLst>
          </pc:spChg>
          <pc:spChg chg="add mod">
            <ac:chgData name="Blythe Fernandes" userId="52ab7eef-8f70-42f3-b63b-bb8843156503" providerId="ADAL" clId="{B04B8729-5B29-455F-921D-2CA671811E62}" dt="2024-03-30T15:35:12.582" v="1869"/>
            <ac:spMkLst>
              <pc:docMk/>
              <pc:sldMasterMk cId="2045978749" sldId="2147483648"/>
              <pc:sldLayoutMk cId="1360782511" sldId="2147483652"/>
              <ac:spMk id="10" creationId="{170FCD70-5BEC-4DB8-AA38-EC2787E74516}"/>
            </ac:spMkLst>
          </pc:spChg>
          <pc:cxnChg chg="add del mod">
            <ac:chgData name="Blythe Fernandes" userId="52ab7eef-8f70-42f3-b63b-bb8843156503" providerId="ADAL" clId="{B04B8729-5B29-455F-921D-2CA671811E62}" dt="2024-03-30T14:17:51.102" v="220"/>
            <ac:cxnSpMkLst>
              <pc:docMk/>
              <pc:sldMasterMk cId="2045978749" sldId="2147483648"/>
              <pc:sldLayoutMk cId="1360782511" sldId="2147483652"/>
              <ac:cxnSpMk id="9" creationId="{B19EDE77-48BC-4A03-9D5A-E0FC0BF48C92}"/>
            </ac:cxnSpMkLst>
          </pc:cxnChg>
        </pc:sldLayoutChg>
        <pc:sldLayoutChg chg="addSp delSp modSp">
          <pc:chgData name="Blythe Fernandes" userId="52ab7eef-8f70-42f3-b63b-bb8843156503" providerId="ADAL" clId="{B04B8729-5B29-455F-921D-2CA671811E62}" dt="2024-03-30T15:35:18.203" v="1872"/>
          <pc:sldLayoutMkLst>
            <pc:docMk/>
            <pc:sldMasterMk cId="2045978749" sldId="2147483648"/>
            <pc:sldLayoutMk cId="4283293216" sldId="2147483653"/>
          </pc:sldLayoutMkLst>
          <pc:spChg chg="add del mod">
            <ac:chgData name="Blythe Fernandes" userId="52ab7eef-8f70-42f3-b63b-bb8843156503" providerId="ADAL" clId="{B04B8729-5B29-455F-921D-2CA671811E62}" dt="2024-03-30T14:17:50.961" v="219"/>
            <ac:spMkLst>
              <pc:docMk/>
              <pc:sldMasterMk cId="2045978749" sldId="2147483648"/>
              <pc:sldLayoutMk cId="4283293216" sldId="2147483653"/>
              <ac:spMk id="10" creationId="{2EDAFD37-8A16-4C80-A08E-768147684B21}"/>
            </ac:spMkLst>
          </pc:spChg>
          <pc:spChg chg="add mod">
            <ac:chgData name="Blythe Fernandes" userId="52ab7eef-8f70-42f3-b63b-bb8843156503" providerId="ADAL" clId="{B04B8729-5B29-455F-921D-2CA671811E62}" dt="2024-03-30T15:35:13.352" v="1870"/>
            <ac:spMkLst>
              <pc:docMk/>
              <pc:sldMasterMk cId="2045978749" sldId="2147483648"/>
              <pc:sldLayoutMk cId="4283293216" sldId="2147483653"/>
              <ac:spMk id="12" creationId="{35B1959E-637A-42DC-87B4-EAF380412480}"/>
            </ac:spMkLst>
          </pc:spChg>
          <pc:spChg chg="add del mod">
            <ac:chgData name="Blythe Fernandes" userId="52ab7eef-8f70-42f3-b63b-bb8843156503" providerId="ADAL" clId="{B04B8729-5B29-455F-921D-2CA671811E62}" dt="2024-03-30T15:35:18.203" v="1872"/>
            <ac:spMkLst>
              <pc:docMk/>
              <pc:sldMasterMk cId="2045978749" sldId="2147483648"/>
              <pc:sldLayoutMk cId="4283293216" sldId="2147483653"/>
              <ac:spMk id="13" creationId="{0F1C0469-83A5-4E7D-A880-8F472CE611B2}"/>
            </ac:spMkLst>
          </pc:spChg>
          <pc:cxnChg chg="add del mod">
            <ac:chgData name="Blythe Fernandes" userId="52ab7eef-8f70-42f3-b63b-bb8843156503" providerId="ADAL" clId="{B04B8729-5B29-455F-921D-2CA671811E62}" dt="2024-03-30T14:17:50.961" v="219"/>
            <ac:cxnSpMkLst>
              <pc:docMk/>
              <pc:sldMasterMk cId="2045978749" sldId="2147483648"/>
              <pc:sldLayoutMk cId="4283293216" sldId="2147483653"/>
              <ac:cxnSpMk id="11" creationId="{C5F6D19A-65AB-4786-8BC0-A2CE80B6C538}"/>
            </ac:cxnSpMkLst>
          </pc:cxnChg>
        </pc:sldLayoutChg>
        <pc:sldLayoutChg chg="addSp delSp modSp">
          <pc:chgData name="Blythe Fernandes" userId="52ab7eef-8f70-42f3-b63b-bb8843156503" providerId="ADAL" clId="{B04B8729-5B29-455F-921D-2CA671811E62}" dt="2024-03-30T14:17:50.782" v="218"/>
          <pc:sldLayoutMkLst>
            <pc:docMk/>
            <pc:sldMasterMk cId="2045978749" sldId="2147483648"/>
            <pc:sldLayoutMk cId="4040428761" sldId="2147483654"/>
          </pc:sldLayoutMkLst>
          <pc:spChg chg="add del mod">
            <ac:chgData name="Blythe Fernandes" userId="52ab7eef-8f70-42f3-b63b-bb8843156503" providerId="ADAL" clId="{B04B8729-5B29-455F-921D-2CA671811E62}" dt="2024-03-30T14:17:50.782" v="218"/>
            <ac:spMkLst>
              <pc:docMk/>
              <pc:sldMasterMk cId="2045978749" sldId="2147483648"/>
              <pc:sldLayoutMk cId="4040428761" sldId="2147483654"/>
              <ac:spMk id="6" creationId="{FA7C60B9-B11B-4531-A03B-6BF6F7178A07}"/>
            </ac:spMkLst>
          </pc:spChg>
          <pc:cxnChg chg="add del mod">
            <ac:chgData name="Blythe Fernandes" userId="52ab7eef-8f70-42f3-b63b-bb8843156503" providerId="ADAL" clId="{B04B8729-5B29-455F-921D-2CA671811E62}" dt="2024-03-30T14:17:50.782" v="218"/>
            <ac:cxnSpMkLst>
              <pc:docMk/>
              <pc:sldMasterMk cId="2045978749" sldId="2147483648"/>
              <pc:sldLayoutMk cId="4040428761" sldId="2147483654"/>
              <ac:cxnSpMk id="7" creationId="{CF598E15-B4CD-4C48-958C-7E1E530B56AA}"/>
            </ac:cxnSpMkLst>
          </pc:cxnChg>
        </pc:sldLayoutChg>
        <pc:sldLayoutChg chg="addSp delSp modSp mod">
          <pc:chgData name="Blythe Fernandes" userId="52ab7eef-8f70-42f3-b63b-bb8843156503" providerId="ADAL" clId="{B04B8729-5B29-455F-921D-2CA671811E62}" dt="2024-03-30T15:35:21.605" v="1873"/>
          <pc:sldLayoutMkLst>
            <pc:docMk/>
            <pc:sldMasterMk cId="2045978749" sldId="2147483648"/>
            <pc:sldLayoutMk cId="969051177" sldId="2147483656"/>
          </pc:sldLayoutMkLst>
          <pc:spChg chg="mod">
            <ac:chgData name="Blythe Fernandes" userId="52ab7eef-8f70-42f3-b63b-bb8843156503" providerId="ADAL" clId="{B04B8729-5B29-455F-921D-2CA671811E62}" dt="2024-03-30T14:13:19.540" v="191" actId="14100"/>
            <ac:spMkLst>
              <pc:docMk/>
              <pc:sldMasterMk cId="2045978749" sldId="2147483648"/>
              <pc:sldLayoutMk cId="969051177" sldId="2147483656"/>
              <ac:spMk id="2" creationId="{6C517EF3-21D7-4C63-9137-3F2D1854128C}"/>
            </ac:spMkLst>
          </pc:spChg>
          <pc:spChg chg="mod">
            <ac:chgData name="Blythe Fernandes" userId="52ab7eef-8f70-42f3-b63b-bb8843156503" providerId="ADAL" clId="{B04B8729-5B29-455F-921D-2CA671811E62}" dt="2024-03-30T14:13:10.201" v="189" actId="14100"/>
            <ac:spMkLst>
              <pc:docMk/>
              <pc:sldMasterMk cId="2045978749" sldId="2147483648"/>
              <pc:sldLayoutMk cId="969051177" sldId="2147483656"/>
              <ac:spMk id="3" creationId="{09193A02-5228-42F6-B63C-1305786EC108}"/>
            </ac:spMkLst>
          </pc:spChg>
          <pc:spChg chg="mod">
            <ac:chgData name="Blythe Fernandes" userId="52ab7eef-8f70-42f3-b63b-bb8843156503" providerId="ADAL" clId="{B04B8729-5B29-455F-921D-2CA671811E62}" dt="2024-03-30T14:13:19.540" v="191" actId="14100"/>
            <ac:spMkLst>
              <pc:docMk/>
              <pc:sldMasterMk cId="2045978749" sldId="2147483648"/>
              <pc:sldLayoutMk cId="969051177" sldId="2147483656"/>
              <ac:spMk id="4" creationId="{ECEDE0E1-4B40-4633-9F03-5A3CB8492A9E}"/>
            </ac:spMkLst>
          </pc:spChg>
          <pc:spChg chg="add del mod">
            <ac:chgData name="Blythe Fernandes" userId="52ab7eef-8f70-42f3-b63b-bb8843156503" providerId="ADAL" clId="{B04B8729-5B29-455F-921D-2CA671811E62}" dt="2024-03-30T14:17:50.610" v="217"/>
            <ac:spMkLst>
              <pc:docMk/>
              <pc:sldMasterMk cId="2045978749" sldId="2147483648"/>
              <pc:sldLayoutMk cId="969051177" sldId="2147483656"/>
              <ac:spMk id="8" creationId="{6BB53D1A-5FF0-49AC-928F-CCFAB8145EB6}"/>
            </ac:spMkLst>
          </pc:spChg>
          <pc:spChg chg="add mod">
            <ac:chgData name="Blythe Fernandes" userId="52ab7eef-8f70-42f3-b63b-bb8843156503" providerId="ADAL" clId="{B04B8729-5B29-455F-921D-2CA671811E62}" dt="2024-03-30T15:35:21.605" v="1873"/>
            <ac:spMkLst>
              <pc:docMk/>
              <pc:sldMasterMk cId="2045978749" sldId="2147483648"/>
              <pc:sldLayoutMk cId="969051177" sldId="2147483656"/>
              <ac:spMk id="10" creationId="{4CD4105A-37B1-488C-A6CF-994D8B70CFA2}"/>
            </ac:spMkLst>
          </pc:spChg>
          <pc:cxnChg chg="add del mod">
            <ac:chgData name="Blythe Fernandes" userId="52ab7eef-8f70-42f3-b63b-bb8843156503" providerId="ADAL" clId="{B04B8729-5B29-455F-921D-2CA671811E62}" dt="2024-03-30T14:17:50.610" v="217"/>
            <ac:cxnSpMkLst>
              <pc:docMk/>
              <pc:sldMasterMk cId="2045978749" sldId="2147483648"/>
              <pc:sldLayoutMk cId="969051177" sldId="2147483656"/>
              <ac:cxnSpMk id="9" creationId="{E2D5DDC8-B00B-4902-AAD8-609DD25F2FE4}"/>
            </ac:cxnSpMkLst>
          </pc:cxnChg>
        </pc:sldLayoutChg>
        <pc:sldLayoutChg chg="addSp delSp modSp">
          <pc:chgData name="Blythe Fernandes" userId="52ab7eef-8f70-42f3-b63b-bb8843156503" providerId="ADAL" clId="{B04B8729-5B29-455F-921D-2CA671811E62}" dt="2024-03-30T14:17:50.460" v="216"/>
          <pc:sldLayoutMkLst>
            <pc:docMk/>
            <pc:sldMasterMk cId="2045978749" sldId="2147483648"/>
            <pc:sldLayoutMk cId="126269743" sldId="2147483657"/>
          </pc:sldLayoutMkLst>
          <pc:spChg chg="add del mod">
            <ac:chgData name="Blythe Fernandes" userId="52ab7eef-8f70-42f3-b63b-bb8843156503" providerId="ADAL" clId="{B04B8729-5B29-455F-921D-2CA671811E62}" dt="2024-03-30T14:17:50.460" v="216"/>
            <ac:spMkLst>
              <pc:docMk/>
              <pc:sldMasterMk cId="2045978749" sldId="2147483648"/>
              <pc:sldLayoutMk cId="126269743" sldId="2147483657"/>
              <ac:spMk id="8" creationId="{BB92EA87-801D-45F3-A46F-DF7E9265D892}"/>
            </ac:spMkLst>
          </pc:spChg>
          <pc:cxnChg chg="add del mod">
            <ac:chgData name="Blythe Fernandes" userId="52ab7eef-8f70-42f3-b63b-bb8843156503" providerId="ADAL" clId="{B04B8729-5B29-455F-921D-2CA671811E62}" dt="2024-03-30T14:17:50.460" v="216"/>
            <ac:cxnSpMkLst>
              <pc:docMk/>
              <pc:sldMasterMk cId="2045978749" sldId="2147483648"/>
              <pc:sldLayoutMk cId="126269743" sldId="2147483657"/>
              <ac:cxnSpMk id="9" creationId="{2A3E5554-6206-4E34-A79A-AD7A8DF32539}"/>
            </ac:cxnSpMkLst>
          </pc:cxnChg>
        </pc:sldLayoutChg>
        <pc:sldLayoutChg chg="addSp delSp modSp">
          <pc:chgData name="Blythe Fernandes" userId="52ab7eef-8f70-42f3-b63b-bb8843156503" providerId="ADAL" clId="{B04B8729-5B29-455F-921D-2CA671811E62}" dt="2024-03-30T14:17:50.311" v="215"/>
          <pc:sldLayoutMkLst>
            <pc:docMk/>
            <pc:sldMasterMk cId="2045978749" sldId="2147483648"/>
            <pc:sldLayoutMk cId="2410626350" sldId="2147483658"/>
          </pc:sldLayoutMkLst>
          <pc:spChg chg="add del mod">
            <ac:chgData name="Blythe Fernandes" userId="52ab7eef-8f70-42f3-b63b-bb8843156503" providerId="ADAL" clId="{B04B8729-5B29-455F-921D-2CA671811E62}" dt="2024-03-30T14:17:50.311" v="215"/>
            <ac:spMkLst>
              <pc:docMk/>
              <pc:sldMasterMk cId="2045978749" sldId="2147483648"/>
              <pc:sldLayoutMk cId="2410626350" sldId="2147483658"/>
              <ac:spMk id="7" creationId="{054EAB1B-F304-4422-A82D-0F3F16C6DCBF}"/>
            </ac:spMkLst>
          </pc:spChg>
          <pc:cxnChg chg="add del mod">
            <ac:chgData name="Blythe Fernandes" userId="52ab7eef-8f70-42f3-b63b-bb8843156503" providerId="ADAL" clId="{B04B8729-5B29-455F-921D-2CA671811E62}" dt="2024-03-30T14:17:50.311" v="215"/>
            <ac:cxnSpMkLst>
              <pc:docMk/>
              <pc:sldMasterMk cId="2045978749" sldId="2147483648"/>
              <pc:sldLayoutMk cId="2410626350" sldId="2147483658"/>
              <ac:cxnSpMk id="8" creationId="{76A88244-EB2B-4240-AE9A-7FEC995A0C4C}"/>
            </ac:cxnSpMkLst>
          </pc:cxnChg>
        </pc:sldLayoutChg>
        <pc:sldLayoutChg chg="addSp delSp modSp">
          <pc:chgData name="Blythe Fernandes" userId="52ab7eef-8f70-42f3-b63b-bb8843156503" providerId="ADAL" clId="{B04B8729-5B29-455F-921D-2CA671811E62}" dt="2024-03-30T14:17:50.162" v="214"/>
          <pc:sldLayoutMkLst>
            <pc:docMk/>
            <pc:sldMasterMk cId="2045978749" sldId="2147483648"/>
            <pc:sldLayoutMk cId="957955851" sldId="2147483659"/>
          </pc:sldLayoutMkLst>
          <pc:spChg chg="add del mod">
            <ac:chgData name="Blythe Fernandes" userId="52ab7eef-8f70-42f3-b63b-bb8843156503" providerId="ADAL" clId="{B04B8729-5B29-455F-921D-2CA671811E62}" dt="2024-03-30T14:17:50.162" v="214"/>
            <ac:spMkLst>
              <pc:docMk/>
              <pc:sldMasterMk cId="2045978749" sldId="2147483648"/>
              <pc:sldLayoutMk cId="957955851" sldId="2147483659"/>
              <ac:spMk id="7" creationId="{EBDDCE85-3381-45B2-927F-D9A266CCA701}"/>
            </ac:spMkLst>
          </pc:spChg>
          <pc:cxnChg chg="add del mod">
            <ac:chgData name="Blythe Fernandes" userId="52ab7eef-8f70-42f3-b63b-bb8843156503" providerId="ADAL" clId="{B04B8729-5B29-455F-921D-2CA671811E62}" dt="2024-03-30T14:17:50.162" v="214"/>
            <ac:cxnSpMkLst>
              <pc:docMk/>
              <pc:sldMasterMk cId="2045978749" sldId="2147483648"/>
              <pc:sldLayoutMk cId="957955851" sldId="2147483659"/>
              <ac:cxnSpMk id="8" creationId="{33093958-783C-47B9-85D9-88FBAD4BF98E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ECFA3-2499-4118-96EA-3F6FF2AFF24E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0AEF4-D646-4889-969E-6C22BAB6D77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4976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(Introduce yourself)</a:t>
            </a:r>
          </a:p>
          <a:p>
            <a:pPr marL="72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you can see, I will be talking about the galaxies that I had been studying for the last year with JWST</a:t>
            </a:r>
          </a:p>
          <a:p>
            <a:pPr marL="72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2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Left side </a:t>
            </a: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Cover Slide:</a:t>
            </a:r>
          </a:p>
          <a:p>
            <a:pPr marL="360000" marR="0" lvl="1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JADES field</a:t>
            </a:r>
          </a:p>
          <a:p>
            <a:pPr marL="360000" marR="0" lvl="1" indent="-10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had been 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2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Furthest Galaxy </a:t>
            </a:r>
            <a:r>
              <a:rPr lang="en-GB" sz="1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detected with JWST is at z = 13.2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84AD7-3C42-4A87-88A6-12C9C8B8EF5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358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Need to add another step called Convolution.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Essentially the data is purposely blurred in the worst resolution that we have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And then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7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Curve of Growth: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Exponential Growth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Meaning Object Flux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Flattens out at the end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All object flux collected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Collecting sky noise in aperture 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70% corresponds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0" lvl="0" indent="0">
              <a:buFontTx/>
              <a:buNone/>
            </a:pPr>
            <a:r>
              <a:rPr lang="en-GB" dirty="0"/>
              <a:t>But some of the curves are not all at 70% 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Need to get the curves to be at 70%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Up or Down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For this: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Convolution is needed</a:t>
            </a:r>
          </a:p>
          <a:p>
            <a:pPr marL="0" lvl="0" indent="0">
              <a:buFontTx/>
              <a:buNone/>
            </a:pPr>
            <a:endParaRPr lang="en-GB" dirty="0"/>
          </a:p>
          <a:p>
            <a:pPr marL="0" lvl="0" indent="0">
              <a:buFontTx/>
              <a:buNone/>
            </a:pPr>
            <a:r>
              <a:rPr lang="en-GB" dirty="0"/>
              <a:t>54s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280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Second Calibration:</a:t>
            </a:r>
          </a:p>
          <a:p>
            <a:pPr marL="171450" indent="-171450">
              <a:buFont typeface="Calibri" panose="020F0502020204030204" pitchFamily="34" charset="0"/>
              <a:buChar char="−"/>
            </a:pPr>
            <a:r>
              <a:rPr lang="en-GB" dirty="0"/>
              <a:t>To understand how sensitive the images are</a:t>
            </a:r>
          </a:p>
          <a:p>
            <a:pPr marL="171450" indent="-171450">
              <a:buFont typeface="Calibri" panose="020F0502020204030204" pitchFamily="34" charset="0"/>
              <a:buChar char="−"/>
            </a:pPr>
            <a:r>
              <a:rPr lang="en-GB" dirty="0"/>
              <a:t>This is done with SEP which is based on the software Source Extractor</a:t>
            </a:r>
          </a:p>
          <a:p>
            <a:pPr marL="171450" indent="-171450">
              <a:buFont typeface="Calibri" panose="020F0502020204030204" pitchFamily="34" charset="0"/>
              <a:buChar char="−"/>
            </a:pPr>
            <a:endParaRPr lang="en-GB" dirty="0"/>
          </a:p>
          <a:p>
            <a:pPr marL="171450" indent="-171450">
              <a:buFont typeface="Calibri" panose="020F0502020204030204" pitchFamily="34" charset="0"/>
              <a:buChar char="−"/>
            </a:pPr>
            <a:endParaRPr lang="en-GB" dirty="0"/>
          </a:p>
          <a:p>
            <a:pPr marL="171450" indent="-171450">
              <a:buFont typeface="Calibri" panose="020F0502020204030204" pitchFamily="34" charset="0"/>
              <a:buChar char="−"/>
            </a:pPr>
            <a:endParaRPr lang="en-GB" dirty="0"/>
          </a:p>
          <a:p>
            <a:pPr marL="628650" lvl="1" indent="-171450">
              <a:buFont typeface="Calibri" panose="020F0502020204030204" pitchFamily="34" charset="0"/>
              <a:buChar char="−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745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There is a sharp peak at 0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As we expect noise to fluctuate around 0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There is a elongated tail on the negative end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Due to image artifacts like wisps and ghost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That the code didn’t pick up as objects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With these curve, we can get the widths which would be set as the error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35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effectLst/>
                <a:latin typeface="Linux Libertine"/>
              </a:rPr>
              <a:t>Tabled are the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inux Libertine"/>
              </a:rPr>
              <a:t>sigmas</a:t>
            </a:r>
            <a:r>
              <a:rPr lang="en-GB" b="0" i="0" dirty="0">
                <a:solidFill>
                  <a:srgbClr val="000000"/>
                </a:solidFill>
                <a:effectLst/>
                <a:latin typeface="Linux Libertine"/>
              </a:rPr>
              <a:t> of the curves…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effectLst/>
                <a:latin typeface="Linux Libertine"/>
              </a:rPr>
              <a:t>But we can’t use the standard deviation stat to find this.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effectLst/>
                <a:latin typeface="Linux Libertine"/>
              </a:rPr>
              <a:t>But I used a MAD estimator known as Median absolute deviation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effectLst/>
                <a:latin typeface="Linux Libertine"/>
              </a:rPr>
              <a:t>- More robust to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603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45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Assess the fit with Literature (Spectroscopic)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Objects sit on a linear line that goes through 0</a:t>
            </a:r>
          </a:p>
          <a:p>
            <a:pPr marL="171450" indent="-171450">
              <a:buFontTx/>
              <a:buChar char="-"/>
            </a:pPr>
            <a:r>
              <a:rPr lang="en-GB" dirty="0"/>
              <a:t>Outliers and Catastrophic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Catastrophic Outliers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Could be that the data comes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521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To understand EW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need emission lines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Can be done with the data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431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analysis is done in the 410M filter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507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Lines here are for the “Continuum” filter</a:t>
            </a:r>
          </a:p>
          <a:p>
            <a:pPr marL="171450" indent="-171450">
              <a:buFontTx/>
              <a:buChar char="-"/>
            </a:pPr>
            <a:r>
              <a:rPr lang="en-GB" b="1" dirty="0"/>
              <a:t>No absorption features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Straight lines of source - </a:t>
            </a:r>
            <a:r>
              <a:rPr lang="en-GB" b="1" dirty="0"/>
              <a:t>Redshift focusing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That is due to the fitting with the Photometric Redshift software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Could be adjusted with </a:t>
            </a:r>
            <a:r>
              <a:rPr lang="en-GB" b="1" dirty="0" err="1"/>
              <a:t>zeropoints</a:t>
            </a:r>
            <a:endParaRPr lang="en-GB" b="1" dirty="0"/>
          </a:p>
          <a:p>
            <a:pPr marL="1085850" lvl="2" indent="-171450">
              <a:buFontTx/>
              <a:buChar char="-"/>
            </a:pPr>
            <a:r>
              <a:rPr lang="en-GB" b="1" dirty="0"/>
              <a:t>Redshift range </a:t>
            </a:r>
            <a:r>
              <a:rPr lang="en-GB" dirty="0"/>
              <a:t>that it was set to vary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templates</a:t>
            </a:r>
            <a:r>
              <a:rPr lang="en-GB" dirty="0"/>
              <a:t> that were used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Now, </a:t>
            </a:r>
            <a:r>
              <a:rPr lang="en-GB" b="1" dirty="0"/>
              <a:t>With this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can </a:t>
            </a:r>
            <a:r>
              <a:rPr lang="en-GB" b="1" dirty="0"/>
              <a:t>get EW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Using an </a:t>
            </a:r>
            <a:r>
              <a:rPr lang="en-GB" b="1" dirty="0"/>
              <a:t>integral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To look at the </a:t>
            </a:r>
            <a:r>
              <a:rPr lang="en-GB" b="1" dirty="0"/>
              <a:t>area under the emission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847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I will begin the presentation </a:t>
            </a:r>
          </a:p>
          <a:p>
            <a:pPr marL="171450" indent="-171450">
              <a:buFontTx/>
              <a:buChar char="-"/>
            </a:pPr>
            <a:r>
              <a:rPr lang="en-GB" dirty="0"/>
              <a:t>With a Motivation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Epoch of Comic Reionisation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Emission examined in this project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Talk about the method of the project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Perform calibrations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With Calibrations, produce a catalogue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With flux and errors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Getting results: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For redshifts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Which are then used to get other properties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556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an integral:</a:t>
            </a:r>
          </a:p>
          <a:p>
            <a:pPr marL="171450" indent="-171450">
              <a:buFontTx/>
              <a:buChar char="-"/>
            </a:pPr>
            <a:r>
              <a:rPr lang="en-GB" dirty="0"/>
              <a:t>Got the EWs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Cuts are placed</a:t>
            </a:r>
          </a:p>
          <a:p>
            <a:pPr marL="171450" indent="-171450">
              <a:buFontTx/>
              <a:buChar char="-"/>
            </a:pPr>
            <a:r>
              <a:rPr lang="en-GB" dirty="0"/>
              <a:t>To isolate objects</a:t>
            </a:r>
          </a:p>
          <a:p>
            <a:pPr marL="171450" indent="-171450">
              <a:buFontTx/>
              <a:buChar char="-"/>
            </a:pPr>
            <a:r>
              <a:rPr lang="en-GB" dirty="0"/>
              <a:t>At z=5 and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453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the same distribution of sources,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Histogram of the EWs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There are fewer sources for O[III]</a:t>
            </a:r>
          </a:p>
          <a:p>
            <a:pPr marL="171450" indent="-171450">
              <a:buFontTx/>
              <a:buChar char="-"/>
            </a:pPr>
            <a:r>
              <a:rPr lang="en-GB" dirty="0"/>
              <a:t>Because we are looking at a higher redshift range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Harder to detect faint sources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But given difference in sample size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</a:t>
            </a:r>
            <a:r>
              <a:rPr lang="en-GB" b="1" dirty="0"/>
              <a:t>medians </a:t>
            </a:r>
            <a:r>
              <a:rPr lang="en-GB" dirty="0"/>
              <a:t>are the similar - 800 Å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These galaxies are </a:t>
            </a:r>
            <a:r>
              <a:rPr lang="en-GB" b="1" dirty="0"/>
              <a:t>extreme emission line emitters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These are galaxies that have </a:t>
            </a:r>
            <a:r>
              <a:rPr lang="en-GB" b="1" dirty="0"/>
              <a:t>EWs &gt; 100 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309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/>
              <a:t>Ionised </a:t>
            </a:r>
            <a:r>
              <a:rPr lang="en-GB" sz="1200" b="1" dirty="0"/>
              <a:t>Photon Production Efficiency</a:t>
            </a:r>
            <a:endParaRPr lang="en-GB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Found with </a:t>
            </a:r>
            <a:r>
              <a:rPr lang="en-GB" b="1" dirty="0"/>
              <a:t>relationship from a paper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Focused on the </a:t>
            </a:r>
            <a:r>
              <a:rPr lang="en-GB" b="1" dirty="0"/>
              <a:t>not-so-distant universe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Y-axis is shown in </a:t>
            </a:r>
            <a:r>
              <a:rPr lang="en-GB" sz="1200" b="1" dirty="0"/>
              <a:t>Log scale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/>
              <a:t>Actually a </a:t>
            </a:r>
            <a:r>
              <a:rPr lang="en-GB" sz="1200" b="1" dirty="0"/>
              <a:t>linear</a:t>
            </a:r>
            <a:r>
              <a:rPr lang="en-GB" sz="1200" dirty="0"/>
              <a:t> increase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the </a:t>
            </a:r>
            <a:r>
              <a:rPr lang="en-GB" b="1" dirty="0"/>
              <a:t>EW increases</a:t>
            </a:r>
            <a:r>
              <a:rPr lang="en-GB" dirty="0"/>
              <a:t>, </a:t>
            </a:r>
            <a:r>
              <a:rPr lang="en-GB" b="1" dirty="0"/>
              <a:t>efficiency rate increases</a:t>
            </a:r>
            <a:r>
              <a:rPr lang="en-GB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Natural result </a:t>
            </a:r>
          </a:p>
          <a:p>
            <a:pPr marL="628650" lvl="1" indent="-171450">
              <a:buFontTx/>
              <a:buChar char="-"/>
            </a:pPr>
            <a:r>
              <a:rPr lang="en-GB" b="1" dirty="0"/>
              <a:t>Photons are being ionised </a:t>
            </a:r>
          </a:p>
          <a:p>
            <a:pPr marL="628650" lvl="1" indent="-171450">
              <a:buFontTx/>
              <a:buChar char="-"/>
            </a:pPr>
            <a:r>
              <a:rPr lang="en-GB" b="1" dirty="0"/>
              <a:t>Due to processes </a:t>
            </a:r>
            <a:r>
              <a:rPr lang="en-GB" dirty="0"/>
              <a:t>that create H-alpha and O[III]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These median compare to literature values well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findings demonstrate that the same physical mechanics that drive stellar formation in galaxies is largely similar to those galaxies in the not-so-distant nearby universe (z ≈ 1.3 − 2.4).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964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UV spectral Slope</a:t>
            </a:r>
          </a:p>
          <a:p>
            <a:pPr marL="171450" indent="-171450">
              <a:buFontTx/>
              <a:buChar char="-"/>
            </a:pPr>
            <a:r>
              <a:rPr lang="en-GB" dirty="0"/>
              <a:t>Found by </a:t>
            </a:r>
            <a:r>
              <a:rPr lang="en-GB" b="1" dirty="0"/>
              <a:t>extrapolating</a:t>
            </a:r>
            <a:r>
              <a:rPr lang="en-GB" dirty="0"/>
              <a:t> the </a:t>
            </a:r>
            <a:r>
              <a:rPr lang="en-GB" b="1" dirty="0"/>
              <a:t>flux</a:t>
            </a:r>
          </a:p>
          <a:p>
            <a:pPr marL="171450" indent="-171450">
              <a:buFontTx/>
              <a:buChar char="-"/>
            </a:pPr>
            <a:r>
              <a:rPr lang="en-GB" dirty="0"/>
              <a:t>In </a:t>
            </a:r>
            <a:r>
              <a:rPr lang="en-GB" b="1" dirty="0"/>
              <a:t>2 distinct filters </a:t>
            </a:r>
            <a:r>
              <a:rPr lang="en-GB" dirty="0"/>
              <a:t>from the </a:t>
            </a:r>
            <a:r>
              <a:rPr lang="en-GB" b="1" dirty="0"/>
              <a:t>catalogue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Find the </a:t>
            </a:r>
            <a:r>
              <a:rPr lang="en-GB" b="1" dirty="0"/>
              <a:t>slope between the 2 points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b="1" dirty="0"/>
              <a:t>Expected</a:t>
            </a:r>
            <a:r>
              <a:rPr lang="en-GB" dirty="0"/>
              <a:t> to be </a:t>
            </a:r>
            <a:r>
              <a:rPr lang="en-GB" b="1" dirty="0"/>
              <a:t>at </a:t>
            </a:r>
            <a:r>
              <a:rPr lang="el-GR" b="1" i="1" dirty="0"/>
              <a:t>β</a:t>
            </a:r>
            <a:r>
              <a:rPr lang="en-GB" b="1" dirty="0"/>
              <a:t> ~ 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346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2 things to take away:</a:t>
            </a:r>
          </a:p>
          <a:p>
            <a:endParaRPr lang="en-GB" dirty="0"/>
          </a:p>
          <a:p>
            <a:r>
              <a:rPr lang="en-GB" b="1" dirty="0"/>
              <a:t>High</a:t>
            </a:r>
            <a:r>
              <a:rPr lang="en-GB" dirty="0"/>
              <a:t> number of sources at -2</a:t>
            </a:r>
          </a:p>
          <a:p>
            <a:pPr marL="171450" indent="-171450">
              <a:buFontTx/>
              <a:buChar char="-"/>
            </a:pPr>
            <a:r>
              <a:rPr lang="en-GB" dirty="0"/>
              <a:t>Good sign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algn="l"/>
            <a:r>
              <a:rPr lang="en-GB" dirty="0"/>
              <a:t>Some sources that are </a:t>
            </a:r>
            <a:r>
              <a:rPr lang="en-GB" b="1" dirty="0"/>
              <a:t>Leftward - red</a:t>
            </a:r>
          </a:p>
          <a:p>
            <a:pPr marL="171450" indent="-171450">
              <a:buFontTx/>
              <a:buChar char="-"/>
            </a:pPr>
            <a:r>
              <a:rPr lang="en-GB" b="1" dirty="0"/>
              <a:t>Comparatively more dust </a:t>
            </a:r>
            <a:r>
              <a:rPr lang="en-GB" dirty="0"/>
              <a:t>present in these galaxies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681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</a:t>
            </a:r>
            <a:r>
              <a:rPr lang="en-GB" b="1" dirty="0"/>
              <a:t>logarithmic</a:t>
            </a:r>
            <a:r>
              <a:rPr lang="en-GB" dirty="0"/>
              <a:t> distribution: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A </a:t>
            </a:r>
            <a:r>
              <a:rPr lang="en-GB" b="1" dirty="0"/>
              <a:t>higher number of photons </a:t>
            </a:r>
            <a:r>
              <a:rPr lang="en-GB" dirty="0"/>
              <a:t>are allowed to escape 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the </a:t>
            </a:r>
            <a:r>
              <a:rPr lang="en-GB" b="1" dirty="0"/>
              <a:t>spectral slope becomes more and more negative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when the </a:t>
            </a:r>
            <a:r>
              <a:rPr lang="en-GB" b="1" dirty="0"/>
              <a:t>galaxy’s spectrum is redder in comparison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52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 and Background: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u="none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Don’t exactly know what the early universe looked like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u="none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 in time in the early universe</a:t>
            </a: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-Period of Time - Neutral Hydrogen </a:t>
            </a:r>
            <a:r>
              <a:rPr lang="en-GB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reionised</a:t>
            </a: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Due to UV radiation from 1</a:t>
            </a:r>
            <a:r>
              <a:rPr lang="en-GB" sz="18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stars &amp; galaxies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3200" b="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 have a </a:t>
            </a:r>
            <a:r>
              <a:rPr lang="en-GB" sz="32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good understanding </a:t>
            </a:r>
            <a:r>
              <a:rPr lang="en-GB" sz="3200" b="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when </a:t>
            </a:r>
            <a:r>
              <a:rPr lang="en-GB" sz="32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Cosmic Reionisation ended</a:t>
            </a:r>
          </a:p>
          <a:p>
            <a:pPr marL="28575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32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But want to get a sense of when it roughly started</a:t>
            </a:r>
          </a:p>
          <a:p>
            <a:pPr marL="28575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3200" b="1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this:</a:t>
            </a:r>
          </a:p>
          <a:p>
            <a:pPr marL="742950" marR="0" lvl="1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need look into the </a:t>
            </a:r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distant past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742950" marR="0" lvl="1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Therefore; probe high redshifts and look for faint galaxies</a:t>
            </a:r>
          </a:p>
          <a:p>
            <a:pPr marL="28575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the HST:</a:t>
            </a:r>
          </a:p>
          <a:p>
            <a:pPr marL="742950" marR="0" lvl="1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Until about z = 10 could be probed</a:t>
            </a:r>
          </a:p>
          <a:p>
            <a:pPr marL="28575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 want to understand:</a:t>
            </a:r>
          </a:p>
          <a:p>
            <a:pPr marL="742950" marR="0" lvl="1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period when First Galaxies were formed</a:t>
            </a:r>
          </a:p>
          <a:p>
            <a:pPr marL="742950" marR="0" lvl="1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JWST is brilliant </a:t>
            </a:r>
          </a:p>
          <a:p>
            <a:pPr marL="742950" marR="0" lvl="1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can go to higher redshifts; Like I showed at the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136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119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2 of the brightest emission lines are the O[III] and H-alpha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Intensity of Emission is prop to No. of Ionising Photons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36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Image on the right is an SED of a SFG</a:t>
            </a:r>
          </a:p>
          <a:p>
            <a:pPr marL="324000" marR="0" lvl="1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Black lines represent emission lines that can’t be seen from the 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661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Second one: H-alpha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6759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Has been </a:t>
            </a: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studied extensively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Photometry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Spectroscopy</a:t>
            </a:r>
          </a:p>
          <a:p>
            <a:pPr marL="292608" lvl="1" indent="0">
              <a:buFont typeface="Arial" panose="020B0604020202020204" pitchFamily="34" charset="0"/>
              <a:buNone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Analysis done with data</a:t>
            </a:r>
          </a:p>
          <a:p>
            <a:pPr marL="171450" indent="-171450">
              <a:buFontTx/>
              <a:buChar char="-"/>
            </a:pPr>
            <a:r>
              <a:rPr lang="en-GB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NirCam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– Short and Long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HST ACS</a:t>
            </a:r>
          </a:p>
          <a:p>
            <a:pPr marL="171450" indent="-171450">
              <a:buFontTx/>
              <a:buChar char="-"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Tx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plot: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Shows field of previous surveys in comparison to the JADES survey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HST sits within the chosen field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Used for analysis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Good distribution of Wavelengths to study with HST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55s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</a:t>
            </a:r>
            <a:r>
              <a:rPr lang="en-GB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Popularily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known as:</a:t>
            </a:r>
          </a:p>
          <a:p>
            <a:pPr marL="17145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GOODS – South</a:t>
            </a:r>
            <a:r>
              <a:rPr lang="en-GB" b="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79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="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First point of business:</a:t>
            </a:r>
          </a:p>
          <a:p>
            <a:pPr marL="171450" lvl="0" indent="-171450">
              <a:buFont typeface="Amiri" panose="00000500000000000000" pitchFamily="2" charset="-78"/>
              <a:buChar char="−"/>
            </a:pPr>
            <a:r>
              <a:rPr lang="en-GB" b="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Perform a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PSF Homogenisation</a:t>
            </a:r>
            <a:endParaRPr lang="en-GB" b="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lvl="0" indent="0">
              <a:buFontTx/>
              <a:buNone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Choose a Star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Aperture Correction</a:t>
            </a:r>
          </a:p>
          <a:p>
            <a:pPr marL="171450" lvl="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Has to </a:t>
            </a: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Point Source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– 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Look for Diffraction Spikes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Galaxies would be more rounded</a:t>
            </a:r>
          </a:p>
          <a:p>
            <a:pPr marL="1085850" lvl="2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Light is coming from multiple sources</a:t>
            </a:r>
          </a:p>
          <a:p>
            <a:pPr marL="171450" lvl="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Isolated</a:t>
            </a:r>
          </a:p>
          <a:p>
            <a:pPr marL="171450" lvl="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Unsaturated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</a:t>
            </a:r>
            <a:r>
              <a:rPr lang="en-GB" dirty="0"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in all filters</a:t>
            </a:r>
          </a:p>
          <a:p>
            <a:pPr marL="171450" lvl="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 Flux Spillage</a:t>
            </a:r>
          </a:p>
          <a:p>
            <a:pPr marL="171450" lvl="0" indent="-171450">
              <a:buFontTx/>
              <a:buChar char="-"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Now produce Curve of Growth:</a:t>
            </a:r>
          </a:p>
          <a:p>
            <a:pPr marL="171450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With the same single star</a:t>
            </a:r>
          </a:p>
          <a:p>
            <a:pPr marL="17145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Increase radius </a:t>
            </a: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- 0.05 step</a:t>
            </a:r>
          </a:p>
          <a:p>
            <a:pPr marL="171450" indent="-171450">
              <a:buFontTx/>
              <a:buChar char="-"/>
            </a:pPr>
            <a:r>
              <a:rPr lang="en-GB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Determine flux acceptance aperture</a:t>
            </a:r>
          </a:p>
          <a:p>
            <a:pPr marL="628650" lvl="1" indent="-171450">
              <a:buFontTx/>
              <a:buChar char="-"/>
            </a:pPr>
            <a:r>
              <a:rPr lang="en-GB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 said 70% (Next Slide)</a:t>
            </a:r>
          </a:p>
          <a:p>
            <a:pPr marL="171450" indent="-171450">
              <a:buFontTx/>
              <a:buChar char="-"/>
            </a:pPr>
            <a:endParaRPr lang="en-GB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GB" dirty="0"/>
              <a:t>PUT FIGURE LABELS</a:t>
            </a:r>
          </a:p>
          <a:p>
            <a:endParaRPr lang="en-GB" dirty="0"/>
          </a:p>
          <a:p>
            <a:r>
              <a:rPr lang="en-GB" dirty="0"/>
              <a:t>1:21s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364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Curve of Growth: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Exponential Growth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Meaning Object Flux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Flattens out at the end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All object flux collected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Collecting sky noise in aperture 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70% corresponds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0" lvl="0" indent="0">
              <a:buFontTx/>
              <a:buNone/>
            </a:pPr>
            <a:r>
              <a:rPr lang="en-GB" dirty="0"/>
              <a:t>But some of the curves are not all at 70% 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Need to get the curves to be at 70%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Up or Down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For this: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Convolution is needed</a:t>
            </a:r>
          </a:p>
          <a:p>
            <a:pPr marL="171450" lvl="0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Use F444W because it is </a:t>
            </a:r>
          </a:p>
          <a:p>
            <a:pPr marL="0" lvl="0" indent="0">
              <a:buFontTx/>
              <a:buNone/>
            </a:pPr>
            <a:endParaRPr lang="en-GB" dirty="0"/>
          </a:p>
          <a:p>
            <a:pPr marL="0" lvl="0" indent="0">
              <a:buFontTx/>
              <a:buNone/>
            </a:pPr>
            <a:r>
              <a:rPr lang="en-GB" dirty="0"/>
              <a:t>54s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AEF4-D646-4889-969E-6C22BAB6D777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08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6410-5CFE-4A85-8D84-C6049A446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DC91C-61A6-46B2-84CE-4DDA0DFC6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7324C-01CA-40A5-B12B-BC3302631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8" y="6528753"/>
            <a:ext cx="2743200" cy="318770"/>
          </a:xfrm>
        </p:spPr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FE912-1EF7-4CAE-80FF-E5F8D932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9230"/>
            <a:ext cx="4114800" cy="31877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08DC9-0C81-43B4-BBF4-0EF0D532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25578"/>
            <a:ext cx="2743200" cy="318770"/>
          </a:xfrm>
        </p:spPr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556BDF-A016-4E13-99FB-1222CDFAB974}"/>
              </a:ext>
            </a:extLst>
          </p:cNvPr>
          <p:cNvSpPr/>
          <p:nvPr userDrawn="1"/>
        </p:nvSpPr>
        <p:spPr>
          <a:xfrm>
            <a:off x="0" y="-15240"/>
            <a:ext cx="3373515" cy="1856729"/>
          </a:xfrm>
          <a:custGeom>
            <a:avLst/>
            <a:gdLst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0866" h="2086252">
                <a:moveTo>
                  <a:pt x="0" y="2086252"/>
                </a:moveTo>
                <a:cubicBezTo>
                  <a:pt x="424451" y="2065192"/>
                  <a:pt x="820963" y="1917132"/>
                  <a:pt x="1277102" y="1644884"/>
                </a:cubicBezTo>
                <a:cubicBezTo>
                  <a:pt x="1733241" y="1372636"/>
                  <a:pt x="2317663" y="810728"/>
                  <a:pt x="2736837" y="452761"/>
                </a:cubicBezTo>
                <a:cubicBezTo>
                  <a:pt x="3161091" y="130354"/>
                  <a:pt x="3448678" y="77877"/>
                  <a:pt x="371086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66165BA-D613-4A35-ABE4-D10E9E2EC75D}"/>
              </a:ext>
            </a:extLst>
          </p:cNvPr>
          <p:cNvSpPr/>
          <p:nvPr userDrawn="1"/>
        </p:nvSpPr>
        <p:spPr>
          <a:xfrm flipH="1" flipV="1">
            <a:off x="8811087" y="5014606"/>
            <a:ext cx="3373515" cy="1856729"/>
          </a:xfrm>
          <a:custGeom>
            <a:avLst/>
            <a:gdLst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0866" h="2086252">
                <a:moveTo>
                  <a:pt x="0" y="2086252"/>
                </a:moveTo>
                <a:cubicBezTo>
                  <a:pt x="424451" y="2065192"/>
                  <a:pt x="820963" y="1917132"/>
                  <a:pt x="1277102" y="1644884"/>
                </a:cubicBezTo>
                <a:cubicBezTo>
                  <a:pt x="1733241" y="1372636"/>
                  <a:pt x="2317663" y="810728"/>
                  <a:pt x="2736837" y="452761"/>
                </a:cubicBezTo>
                <a:cubicBezTo>
                  <a:pt x="3161091" y="130354"/>
                  <a:pt x="3448678" y="77877"/>
                  <a:pt x="371086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AA750B-E38F-42E7-AF4D-BF273125760D}"/>
              </a:ext>
            </a:extLst>
          </p:cNvPr>
          <p:cNvCxnSpPr>
            <a:cxnSpLocks/>
          </p:cNvCxnSpPr>
          <p:nvPr userDrawn="1"/>
        </p:nvCxnSpPr>
        <p:spPr>
          <a:xfrm>
            <a:off x="0" y="31496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AD20B9-C624-4496-B0B6-5AD3BF106556}"/>
              </a:ext>
            </a:extLst>
          </p:cNvPr>
          <p:cNvCxnSpPr>
            <a:cxnSpLocks/>
          </p:cNvCxnSpPr>
          <p:nvPr userDrawn="1"/>
        </p:nvCxnSpPr>
        <p:spPr>
          <a:xfrm>
            <a:off x="0" y="649859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81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96D7-A86E-4669-98CA-18D582E3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DD0FA-7FD3-4669-BE4E-C47F3DE32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FD4A6-D3E4-431A-AA36-408089D8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71C4-1C56-424B-BB0D-5AD808975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83003-2313-47C0-AC0B-0CEB84A5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62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31D3B6-D88F-422B-8853-139311DB4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71A39-380A-4768-8F09-340DF7AB0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D4EC3-277B-4F32-84F1-246A6214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8909D-BAAA-4E3A-9B08-A0CDCB53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73C9A-0344-4497-9E14-12CD889E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95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57F7-7C81-4E75-A992-ED71D200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0E24-3D82-4F4A-B040-3EAB0EB83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99516-7C89-4762-AF40-392E8DC1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5B689-2E56-4D1D-B01C-4FF555B1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9E04-D5A2-426C-863A-BF80CDE5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C28CFA-36E0-4D55-8A9C-374C0E7CCD7F}"/>
              </a:ext>
            </a:extLst>
          </p:cNvPr>
          <p:cNvSpPr/>
          <p:nvPr userDrawn="1"/>
        </p:nvSpPr>
        <p:spPr>
          <a:xfrm flipH="1" flipV="1">
            <a:off x="8811087" y="5014606"/>
            <a:ext cx="3373515" cy="1856729"/>
          </a:xfrm>
          <a:custGeom>
            <a:avLst/>
            <a:gdLst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0866" h="2086252">
                <a:moveTo>
                  <a:pt x="0" y="2086252"/>
                </a:moveTo>
                <a:cubicBezTo>
                  <a:pt x="424451" y="2065192"/>
                  <a:pt x="820963" y="1917132"/>
                  <a:pt x="1277102" y="1644884"/>
                </a:cubicBezTo>
                <a:cubicBezTo>
                  <a:pt x="1733241" y="1372636"/>
                  <a:pt x="2317663" y="810728"/>
                  <a:pt x="2736837" y="452761"/>
                </a:cubicBezTo>
                <a:cubicBezTo>
                  <a:pt x="3161091" y="130354"/>
                  <a:pt x="3448678" y="77877"/>
                  <a:pt x="371086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59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6107-E461-4ED7-8F0C-49D1F99A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F283-D1F8-4D60-8CDB-C168BF538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2F2C6-53E3-4515-BB63-4B0AE2CA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E7A4-E4A6-4AFF-B9C4-75F6944D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46932-262A-406E-A9A2-D046EFD4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4882B0-B0D6-443F-9EFC-74E3F9B27263}"/>
              </a:ext>
            </a:extLst>
          </p:cNvPr>
          <p:cNvSpPr/>
          <p:nvPr userDrawn="1"/>
        </p:nvSpPr>
        <p:spPr>
          <a:xfrm flipH="1" flipV="1">
            <a:off x="8811087" y="5014606"/>
            <a:ext cx="3373515" cy="1856729"/>
          </a:xfrm>
          <a:custGeom>
            <a:avLst/>
            <a:gdLst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0866" h="2086252">
                <a:moveTo>
                  <a:pt x="0" y="2086252"/>
                </a:moveTo>
                <a:cubicBezTo>
                  <a:pt x="424451" y="2065192"/>
                  <a:pt x="820963" y="1917132"/>
                  <a:pt x="1277102" y="1644884"/>
                </a:cubicBezTo>
                <a:cubicBezTo>
                  <a:pt x="1733241" y="1372636"/>
                  <a:pt x="2317663" y="810728"/>
                  <a:pt x="2736837" y="452761"/>
                </a:cubicBezTo>
                <a:cubicBezTo>
                  <a:pt x="3161091" y="130354"/>
                  <a:pt x="3448678" y="77877"/>
                  <a:pt x="371086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57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1F67-BA55-463D-B2DE-E7C7820B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392-11D5-42F1-944E-74F26AB54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F0E46-6FBF-453B-BE0E-8C55E220B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5B471-1230-4AD2-BB77-52F6197A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EFB9F-99A0-4A91-9914-8CC35D72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9B7D2-333F-4C82-978F-5ADFCE7D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0FCD70-5BEC-4DB8-AA38-EC2787E74516}"/>
              </a:ext>
            </a:extLst>
          </p:cNvPr>
          <p:cNvSpPr/>
          <p:nvPr userDrawn="1"/>
        </p:nvSpPr>
        <p:spPr>
          <a:xfrm flipH="1" flipV="1">
            <a:off x="8811087" y="5014606"/>
            <a:ext cx="3373515" cy="1856729"/>
          </a:xfrm>
          <a:custGeom>
            <a:avLst/>
            <a:gdLst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0866" h="2086252">
                <a:moveTo>
                  <a:pt x="0" y="2086252"/>
                </a:moveTo>
                <a:cubicBezTo>
                  <a:pt x="424451" y="2065192"/>
                  <a:pt x="820963" y="1917132"/>
                  <a:pt x="1277102" y="1644884"/>
                </a:cubicBezTo>
                <a:cubicBezTo>
                  <a:pt x="1733241" y="1372636"/>
                  <a:pt x="2317663" y="810728"/>
                  <a:pt x="2736837" y="452761"/>
                </a:cubicBezTo>
                <a:cubicBezTo>
                  <a:pt x="3161091" y="130354"/>
                  <a:pt x="3448678" y="77877"/>
                  <a:pt x="371086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78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33E-89AC-4AF2-9F94-F999DD37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8EF6D-4BAF-4294-BC2D-7D271D99F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9DBCF-9DF6-4E26-B5B2-01A09DDBC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26C9E-5199-458A-92B5-B64AB0624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994AC-6DAC-45C4-A2BE-55829B9FC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4D8DB-2AB4-4BE7-B089-9B644A7A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5ADB9-9287-487F-A80B-30514311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9038F7-7F4D-4B1C-8D6C-2130D18D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B1959E-637A-42DC-87B4-EAF380412480}"/>
              </a:ext>
            </a:extLst>
          </p:cNvPr>
          <p:cNvSpPr/>
          <p:nvPr userDrawn="1"/>
        </p:nvSpPr>
        <p:spPr>
          <a:xfrm flipH="1" flipV="1">
            <a:off x="8811087" y="5014606"/>
            <a:ext cx="3373515" cy="1856729"/>
          </a:xfrm>
          <a:custGeom>
            <a:avLst/>
            <a:gdLst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0866" h="2086252">
                <a:moveTo>
                  <a:pt x="0" y="2086252"/>
                </a:moveTo>
                <a:cubicBezTo>
                  <a:pt x="424451" y="2065192"/>
                  <a:pt x="820963" y="1917132"/>
                  <a:pt x="1277102" y="1644884"/>
                </a:cubicBezTo>
                <a:cubicBezTo>
                  <a:pt x="1733241" y="1372636"/>
                  <a:pt x="2317663" y="810728"/>
                  <a:pt x="2736837" y="452761"/>
                </a:cubicBezTo>
                <a:cubicBezTo>
                  <a:pt x="3161091" y="130354"/>
                  <a:pt x="3448678" y="77877"/>
                  <a:pt x="371086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29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C15F-12FD-45FA-939B-7604B2CF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E296D-D2E9-4A0F-BF95-1AAC5C96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4D04B-4EF7-4DDC-AE4D-E6BAD650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A35DF-ECA5-4C1E-8213-FCDF8B6A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42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EDE7C-0E27-4890-B8C2-E154050AE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86B9B-0FF6-4E22-93F3-E626EEF38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4994-1D7E-4862-B8BB-9A2A749A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3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7EF3-21D7-4C63-9137-3F2D1854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53053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93A02-5228-42F6-B63C-1305786E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2" y="987425"/>
            <a:ext cx="477170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DE0E1-4B40-4633-9F03-5A3CB84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53053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F7E1A-64DE-47AA-90D9-6D7F1A76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BEFE2-A64B-464A-95DB-7F90377D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E996E-4883-4B96-B146-1EC90B40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CD4105A-37B1-488C-A6CF-994D8B70CFA2}"/>
              </a:ext>
            </a:extLst>
          </p:cNvPr>
          <p:cNvSpPr/>
          <p:nvPr userDrawn="1"/>
        </p:nvSpPr>
        <p:spPr>
          <a:xfrm flipH="1" flipV="1">
            <a:off x="8811087" y="5014606"/>
            <a:ext cx="3373515" cy="1856729"/>
          </a:xfrm>
          <a:custGeom>
            <a:avLst/>
            <a:gdLst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87262 w 3710866"/>
              <a:gd name="connsiteY1" fmla="*/ 166012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46997 w 3710866"/>
              <a:gd name="connsiteY2" fmla="*/ 44260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5207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  <a:gd name="connsiteX0" fmla="*/ 0 w 3710866"/>
              <a:gd name="connsiteY0" fmla="*/ 2086252 h 2086252"/>
              <a:gd name="connsiteX1" fmla="*/ 1277102 w 3710866"/>
              <a:gd name="connsiteY1" fmla="*/ 1644884 h 2086252"/>
              <a:gd name="connsiteX2" fmla="*/ 2736837 w 3710866"/>
              <a:gd name="connsiteY2" fmla="*/ 452761 h 2086252"/>
              <a:gd name="connsiteX3" fmla="*/ 3710866 w 3710866"/>
              <a:gd name="connsiteY3" fmla="*/ 0 h 208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0866" h="2086252">
                <a:moveTo>
                  <a:pt x="0" y="2086252"/>
                </a:moveTo>
                <a:cubicBezTo>
                  <a:pt x="424451" y="2065192"/>
                  <a:pt x="820963" y="1917132"/>
                  <a:pt x="1277102" y="1644884"/>
                </a:cubicBezTo>
                <a:cubicBezTo>
                  <a:pt x="1733241" y="1372636"/>
                  <a:pt x="2317663" y="810728"/>
                  <a:pt x="2736837" y="452761"/>
                </a:cubicBezTo>
                <a:cubicBezTo>
                  <a:pt x="3161091" y="130354"/>
                  <a:pt x="3448678" y="77877"/>
                  <a:pt x="371086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05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E75D-E2F4-40EE-B3D1-675489CD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E0050-A4E8-4BB2-8098-7D5F4CC09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F3398-C29F-4306-8B7D-69566F937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14CFA-0365-432F-AD61-B17FCC022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A16E-73EE-439F-A4D6-BD3F76D5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7DC15-3CE0-40C7-AD72-CBF91F7C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26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77C0A-5B0A-42A8-B18D-3CE80FE1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9791-28B9-407A-9CAE-F137E9419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8B10-728D-4094-AD2F-2620BE12A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81ED1-189E-484D-A08E-961A92E314F5}" type="datetimeFigureOut">
              <a:rPr lang="en-GB" smtClean="0"/>
              <a:t>03/04/2024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ED020-91B2-48B6-B2D5-94F0872CB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2BE81-0526-451C-AEFF-AF46288D9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4487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D3F46-FC9D-4CF8-B6E3-F6A9B033335C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C1E199-F493-4BFA-8BF0-B87E9D749704}"/>
              </a:ext>
            </a:extLst>
          </p:cNvPr>
          <p:cNvCxnSpPr>
            <a:cxnSpLocks/>
          </p:cNvCxnSpPr>
          <p:nvPr userDrawn="1"/>
        </p:nvCxnSpPr>
        <p:spPr>
          <a:xfrm>
            <a:off x="0" y="31496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97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haya libre" panose="02000503000000000000" pitchFamily="2" charset="0"/>
          <a:ea typeface="+mj-ea"/>
          <a:cs typeface="Abhaya libre" panose="020005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497554a" TargetMode="External"/><Relationship Id="rId7" Type="http://schemas.openxmlformats.org/officeDocument/2006/relationships/hyperlink" Target="https://doi.org/10.1086/591786" TargetMode="External"/><Relationship Id="rId2" Type="http://schemas.openxmlformats.org/officeDocument/2006/relationships/hyperlink" Target="https://webbtelescope.org/contents/media/images/01GKT0RRJBP5ZMJRMCQNPT8SXP.?tag=planetary%20r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brammer/eazy-py" TargetMode="External"/><Relationship Id="rId5" Type="http://schemas.openxmlformats.org/officeDocument/2006/relationships/hyperlink" Target="https://doi.org/10.3847/1538-4365/acf44d" TargetMode="External"/><Relationship Id="rId4" Type="http://schemas.openxmlformats.org/officeDocument/2006/relationships/hyperlink" Target="https://doi.org/10.1146/annurev-astro-032620-02191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A7E3C7-1E14-8583-0E60-1942889B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" r="884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E62B77-8BFA-2389-6590-69C01E832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pPr algn="r"/>
            <a:r>
              <a:rPr lang="en-GB" sz="54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Hunting High Redshift Galaxies with JWST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84CBE8-E6C1-5F41-3995-35571D23D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pPr algn="r"/>
            <a:r>
              <a:rPr lang="en-GB" b="1" cap="small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Blythe Fernandes</a:t>
            </a:r>
          </a:p>
          <a:p>
            <a:pPr algn="r">
              <a:spcBef>
                <a:spcPts val="0"/>
              </a:spcBef>
            </a:pPr>
            <a:r>
              <a:rPr lang="en-GB" b="1" cap="small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Supervisor: Prof. Ross McLure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AE7E4D-6B98-7FA3-81D0-0EE4AFEB9FFB}"/>
              </a:ext>
            </a:extLst>
          </p:cNvPr>
          <p:cNvCxnSpPr>
            <a:cxnSpLocks/>
          </p:cNvCxnSpPr>
          <p:nvPr/>
        </p:nvCxnSpPr>
        <p:spPr>
          <a:xfrm flipV="1">
            <a:off x="5427754" y="4498926"/>
            <a:ext cx="611531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66848A-B5E9-46DA-9BF3-6F2DACFC3672}"/>
              </a:ext>
            </a:extLst>
          </p:cNvPr>
          <p:cNvCxnSpPr>
            <a:cxnSpLocks/>
          </p:cNvCxnSpPr>
          <p:nvPr/>
        </p:nvCxnSpPr>
        <p:spPr>
          <a:xfrm>
            <a:off x="654050" y="6415388"/>
            <a:ext cx="1069181" cy="0"/>
          </a:xfrm>
          <a:prstGeom prst="line">
            <a:avLst/>
          </a:prstGeom>
          <a:ln w="19050" cap="rnd">
            <a:solidFill>
              <a:schemeClr val="bg1"/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3046BC-A2A2-44EC-89CA-F588B20AA913}"/>
              </a:ext>
            </a:extLst>
          </p:cNvPr>
          <p:cNvSpPr txBox="1"/>
          <p:nvPr/>
        </p:nvSpPr>
        <p:spPr>
          <a:xfrm>
            <a:off x="654050" y="6104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1 Arcmin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5940EE-46D9-4566-B3A4-02977DF1E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559" y="6526438"/>
            <a:ext cx="3139440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  <a:ea typeface="Amiri" panose="00000500000000000000" pitchFamily="2" charset="-78"/>
                <a:cs typeface="Amiri" panose="00000500000000000000" pitchFamily="2" charset="-78"/>
              </a:rPr>
              <a:t>(NASA, ESA, CSA, M. Zamani (ESA/Webb))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8EE4C4-B376-40D1-8158-5F1417115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3053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C6343-C582-4AE7-83BD-7706F94D7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2312" r="3157" b="1987"/>
          <a:stretch/>
        </p:blipFill>
        <p:spPr>
          <a:xfrm>
            <a:off x="5617029" y="447871"/>
            <a:ext cx="6344816" cy="62888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E205925-BC47-4AD3-ADD1-7E50CFC95256}"/>
              </a:ext>
            </a:extLst>
          </p:cNvPr>
          <p:cNvSpPr txBox="1">
            <a:spLocks/>
          </p:cNvSpPr>
          <p:nvPr/>
        </p:nvSpPr>
        <p:spPr>
          <a:xfrm>
            <a:off x="358465" y="1889043"/>
            <a:ext cx="4908016" cy="4725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GB" sz="2400" dirty="0"/>
              <a:t>Studied extensively for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Photometry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Spectroscopy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Analysis done with data from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JADES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HST Ultra Deep Field (in Green)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CA787-E426-4C42-B268-95EDCF8A245C}"/>
              </a:ext>
            </a:extLst>
          </p:cNvPr>
          <p:cNvSpPr txBox="1"/>
          <p:nvPr/>
        </p:nvSpPr>
        <p:spPr>
          <a:xfrm>
            <a:off x="10219354" y="546607"/>
            <a:ext cx="1807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Abhaya libre" panose="02000503000000000000" pitchFamily="2" charset="0"/>
                <a:cs typeface="Abhaya libre" panose="02000503000000000000" pitchFamily="2" charset="0"/>
              </a:rPr>
              <a:t>(Rieke et al., 2023) </a:t>
            </a:r>
            <a:endParaRPr lang="en-GB" sz="160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046A4F9-852D-4E10-B64B-07A3E91D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0040" cy="1325563"/>
          </a:xfrm>
        </p:spPr>
        <p:txBody>
          <a:bodyPr/>
          <a:lstStyle/>
          <a:p>
            <a:r>
              <a:rPr lang="en-GB" dirty="0"/>
              <a:t>Chosen</a:t>
            </a:r>
            <a:br>
              <a:rPr lang="en-GB" dirty="0"/>
            </a:br>
            <a:r>
              <a:rPr lang="en-GB" dirty="0"/>
              <a:t>Field of View</a:t>
            </a:r>
          </a:p>
        </p:txBody>
      </p:sp>
    </p:spTree>
    <p:extLst>
      <p:ext uri="{BB962C8B-B14F-4D97-AF65-F5344CB8AC3E}">
        <p14:creationId xmlns:p14="http://schemas.microsoft.com/office/powerpoint/2010/main" val="135506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FD259-AC95-409A-BD8D-E1207EB8F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" y="1537058"/>
            <a:ext cx="5530982" cy="4771118"/>
          </a:xfrm>
        </p:spPr>
        <p:txBody>
          <a:bodyPr>
            <a:normAutofit/>
          </a:bodyPr>
          <a:lstStyle/>
          <a:p>
            <a:r>
              <a:rPr lang="en-GB" sz="2400" dirty="0"/>
              <a:t>Choose a Star for Aperture Correction</a:t>
            </a:r>
          </a:p>
          <a:p>
            <a:pPr lvl="1"/>
            <a:r>
              <a:rPr lang="en-GB" sz="2000" dirty="0"/>
              <a:t>Isolated</a:t>
            </a:r>
          </a:p>
          <a:p>
            <a:pPr lvl="1"/>
            <a:r>
              <a:rPr lang="en-GB" sz="2000" dirty="0"/>
              <a:t>Unsaturated in all filters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Curve of Growth:</a:t>
            </a:r>
          </a:p>
          <a:p>
            <a:pPr lvl="1"/>
            <a:r>
              <a:rPr lang="en-GB" sz="2000" dirty="0"/>
              <a:t>Collecting flux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2000" dirty="0"/>
              <a:t>Increasing aperture radius</a:t>
            </a:r>
          </a:p>
          <a:p>
            <a:pPr marL="182563" indent="-182563">
              <a:lnSpc>
                <a:spcPct val="67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Find best aperture size</a:t>
            </a:r>
          </a:p>
          <a:p>
            <a:pPr marL="639763" lvl="1" indent="-182563">
              <a:lnSpc>
                <a:spcPct val="6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dirty="0"/>
              <a:t>At optimal S/N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94446-9CAA-4B79-83F7-6BBAFD0F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35" y="2100263"/>
            <a:ext cx="4029075" cy="339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5DE1A-FBAC-4890-A31E-6156BE89BAAA}"/>
              </a:ext>
            </a:extLst>
          </p:cNvPr>
          <p:cNvSpPr txBox="1"/>
          <p:nvPr/>
        </p:nvSpPr>
        <p:spPr>
          <a:xfrm>
            <a:off x="8025645" y="1710809"/>
            <a:ext cx="332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ontserrat" panose="00000500000000000000" pitchFamily="2" charset="0"/>
                <a:ea typeface="Amiri" panose="00000500000000000000" pitchFamily="2" charset="-78"/>
                <a:cs typeface="Amiri" panose="00000500000000000000" pitchFamily="2" charset="-78"/>
              </a:rPr>
              <a:t>[Taken from JADES Survey]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81E93-8B97-4937-BD77-911D4BDFC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73" y="1690688"/>
            <a:ext cx="5181600" cy="421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3BCCE-CA9A-4D36-A47E-FBE6554A1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42" y="1690688"/>
            <a:ext cx="5269262" cy="421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EE701-6D9C-42D0-9C56-A47BCC998278}"/>
              </a:ext>
            </a:extLst>
          </p:cNvPr>
          <p:cNvSpPr txBox="1"/>
          <p:nvPr/>
        </p:nvSpPr>
        <p:spPr>
          <a:xfrm>
            <a:off x="8528580" y="1321356"/>
            <a:ext cx="332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ontserrat" panose="00000500000000000000" pitchFamily="2" charset="0"/>
                <a:ea typeface="Amiri" panose="00000500000000000000" pitchFamily="2" charset="-78"/>
                <a:cs typeface="Amiri" panose="00000500000000000000" pitchFamily="2" charset="-78"/>
              </a:rPr>
              <a:t>[Taken from JADES Survey]</a:t>
            </a:r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3AF67ADB-372C-4436-8444-E3C259F5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Data Calibration</a:t>
            </a:r>
          </a:p>
        </p:txBody>
      </p:sp>
    </p:spTree>
    <p:extLst>
      <p:ext uri="{BB962C8B-B14F-4D97-AF65-F5344CB8AC3E}">
        <p14:creationId xmlns:p14="http://schemas.microsoft.com/office/powerpoint/2010/main" val="344144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7F2E78-B310-4A48-8BBD-59D832954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40" y="108580"/>
            <a:ext cx="8566120" cy="66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3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FD259-AC95-409A-BD8D-E1207EB8F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" y="1537058"/>
            <a:ext cx="5530982" cy="5087262"/>
          </a:xfrm>
        </p:spPr>
        <p:txBody>
          <a:bodyPr>
            <a:normAutofit/>
          </a:bodyPr>
          <a:lstStyle/>
          <a:p>
            <a:r>
              <a:rPr lang="en-GB" sz="2400" dirty="0"/>
              <a:t>Choose a Star for Aperture Correction</a:t>
            </a:r>
          </a:p>
          <a:p>
            <a:pPr lvl="1"/>
            <a:r>
              <a:rPr lang="en-GB" sz="2000" dirty="0"/>
              <a:t>Isolated</a:t>
            </a:r>
          </a:p>
          <a:p>
            <a:pPr lvl="1"/>
            <a:r>
              <a:rPr lang="en-GB" sz="2000" dirty="0"/>
              <a:t>Unsaturated in all filters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Curve of Growth:</a:t>
            </a:r>
          </a:p>
          <a:p>
            <a:pPr lvl="1"/>
            <a:r>
              <a:rPr lang="en-GB" sz="2000" dirty="0"/>
              <a:t>Collecting flux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2000" dirty="0"/>
              <a:t>Increasing aperture radius</a:t>
            </a:r>
          </a:p>
          <a:p>
            <a:pPr marL="182563" indent="-182563">
              <a:lnSpc>
                <a:spcPct val="67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GB" sz="2400" dirty="0"/>
              <a:t>Find best aperture size</a:t>
            </a:r>
          </a:p>
          <a:p>
            <a:pPr marL="639763" lvl="1" indent="-182563">
              <a:lnSpc>
                <a:spcPct val="6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dirty="0"/>
              <a:t>At optimal S/N</a:t>
            </a:r>
          </a:p>
          <a:p>
            <a:pPr marL="182563" indent="-182563">
              <a:lnSpc>
                <a:spcPct val="67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Convolve the Data</a:t>
            </a:r>
          </a:p>
          <a:p>
            <a:pPr marL="475171" lvl="1" indent="-182563">
              <a:lnSpc>
                <a:spcPct val="6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the filter with the longest wavelength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5DE1A-FBAC-4890-A31E-6156BE89BAAA}"/>
              </a:ext>
            </a:extLst>
          </p:cNvPr>
          <p:cNvSpPr txBox="1"/>
          <p:nvPr/>
        </p:nvSpPr>
        <p:spPr>
          <a:xfrm>
            <a:off x="8025645" y="1710809"/>
            <a:ext cx="332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ontserrat" panose="00000500000000000000" pitchFamily="2" charset="0"/>
                <a:ea typeface="Amiri" panose="00000500000000000000" pitchFamily="2" charset="-78"/>
                <a:cs typeface="Amiri" panose="00000500000000000000" pitchFamily="2" charset="-78"/>
              </a:rPr>
              <a:t>[Taken from JADES Survey]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BCCE-CA9A-4D36-A47E-FBE6554A1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42" y="1690688"/>
            <a:ext cx="5269262" cy="421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EE701-6D9C-42D0-9C56-A47BCC998278}"/>
              </a:ext>
            </a:extLst>
          </p:cNvPr>
          <p:cNvSpPr txBox="1"/>
          <p:nvPr/>
        </p:nvSpPr>
        <p:spPr>
          <a:xfrm>
            <a:off x="8528580" y="1321356"/>
            <a:ext cx="332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ontserrat" panose="00000500000000000000" pitchFamily="2" charset="0"/>
                <a:ea typeface="Amiri" panose="00000500000000000000" pitchFamily="2" charset="-78"/>
                <a:cs typeface="Amiri" panose="00000500000000000000" pitchFamily="2" charset="-78"/>
              </a:rPr>
              <a:t>[Taken from JADES Survey]</a:t>
            </a:r>
          </a:p>
        </p:txBody>
      </p:sp>
      <p:sp>
        <p:nvSpPr>
          <p:cNvPr id="11" name="Title 11">
            <a:extLst>
              <a:ext uri="{FF2B5EF4-FFF2-40B4-BE49-F238E27FC236}">
                <a16:creationId xmlns:a16="http://schemas.microsoft.com/office/drawing/2014/main" id="{AF7E9E5A-D5F6-451E-8912-CEB5424F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Data Calibration</a:t>
            </a:r>
          </a:p>
        </p:txBody>
      </p:sp>
    </p:spTree>
    <p:extLst>
      <p:ext uri="{BB962C8B-B14F-4D97-AF65-F5344CB8AC3E}">
        <p14:creationId xmlns:p14="http://schemas.microsoft.com/office/powerpoint/2010/main" val="349589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E0D600-B47C-4739-A44C-86556CD3E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40" y="108580"/>
            <a:ext cx="8566119" cy="66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1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22D06D9-751E-42AE-9B0B-33EAA48E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FBC28-7770-488A-B932-DE6DC84C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97" y="1886467"/>
            <a:ext cx="5654795" cy="3528813"/>
          </a:xfrm>
        </p:spPr>
        <p:txBody>
          <a:bodyPr>
            <a:normAutofit/>
          </a:bodyPr>
          <a:lstStyle/>
          <a:p>
            <a:r>
              <a:rPr lang="en-GB" sz="2400" dirty="0"/>
              <a:t>Gathered Sky background noise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Use Aperture Grid</a:t>
            </a:r>
            <a:endParaRPr lang="en-GB" sz="2000" i="1" dirty="0"/>
          </a:p>
          <a:p>
            <a:pPr lvl="1"/>
            <a:r>
              <a:rPr lang="en-GB" sz="2200" dirty="0"/>
              <a:t>Remove any apertures on objects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Collect flux noise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Noise should be a Gaussian  distribution</a:t>
            </a:r>
          </a:p>
          <a:p>
            <a:pPr lvl="1"/>
            <a:r>
              <a:rPr lang="en-GB" sz="2000" dirty="0"/>
              <a:t>Centred at 0</a:t>
            </a:r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FAE83-192C-4585-BFE5-DA3E4E93C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t="18147" r="21342" b="22223"/>
          <a:stretch/>
        </p:blipFill>
        <p:spPr>
          <a:xfrm>
            <a:off x="6481666" y="1057236"/>
            <a:ext cx="5258390" cy="5435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CE7C5-7082-4F42-93C3-A6FAF7E19E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8465" r="21384" b="21905"/>
          <a:stretch/>
        </p:blipFill>
        <p:spPr>
          <a:xfrm>
            <a:off x="6481666" y="1057236"/>
            <a:ext cx="5258390" cy="54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3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6FB75-0D43-46F3-92A0-B2989F1E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06" y="107003"/>
            <a:ext cx="8570187" cy="66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2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B80032-2414-48FA-A67B-C998FA58EC93}"/>
              </a:ext>
            </a:extLst>
          </p:cNvPr>
          <p:cNvSpPr/>
          <p:nvPr/>
        </p:nvSpPr>
        <p:spPr>
          <a:xfrm>
            <a:off x="8473440" y="4744720"/>
            <a:ext cx="3718560" cy="211328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E7D9278-C360-4FC0-8255-19DE9E77D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46" r="5717"/>
          <a:stretch/>
        </p:blipFill>
        <p:spPr>
          <a:xfrm>
            <a:off x="6624319" y="406400"/>
            <a:ext cx="5384157" cy="6268720"/>
          </a:xfrm>
        </p:spPr>
      </p:pic>
      <p:sp>
        <p:nvSpPr>
          <p:cNvPr id="20" name="Title 4">
            <a:extLst>
              <a:ext uri="{FF2B5EF4-FFF2-40B4-BE49-F238E27FC236}">
                <a16:creationId xmlns:a16="http://schemas.microsoft.com/office/drawing/2014/main" id="{DCCAF994-5C1E-47E6-8335-5603C61A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29" y="646906"/>
            <a:ext cx="5530850" cy="762000"/>
          </a:xfrm>
        </p:spPr>
        <p:txBody>
          <a:bodyPr/>
          <a:lstStyle/>
          <a:p>
            <a:r>
              <a:rPr lang="en-GB" sz="4400" dirty="0"/>
              <a:t>Calibration</a:t>
            </a:r>
            <a:r>
              <a:rPr lang="en-GB" dirty="0"/>
              <a:t> </a:t>
            </a:r>
            <a:r>
              <a:rPr lang="en-GB" sz="4400" dirty="0"/>
              <a:t>Results</a:t>
            </a:r>
            <a:r>
              <a:rPr lang="en-GB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AB3F728-84D0-4BA8-A27C-20FC50FAE7B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947" y="1696720"/>
                <a:ext cx="5530532" cy="3566160"/>
              </a:xfrm>
            </p:spPr>
            <p:txBody>
              <a:bodyPr>
                <a:norm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MAD Estimator used:</a:t>
                </a:r>
              </a:p>
              <a:p>
                <a:pPr marL="470408" lvl="1" indent="-1778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More Robust to Outliers</a:t>
                </a:r>
                <a:endParaRPr lang="en-GB" sz="2000" dirty="0">
                  <a:solidFill>
                    <a:schemeClr val="tx1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endParaRPr>
              </a:p>
              <a:p>
                <a:pPr marL="177800" indent="-1778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GB" sz="2400" dirty="0"/>
                  <a:t>Limiting Magnitude </a:t>
                </a:r>
              </a:p>
              <a:p>
                <a:pPr marL="635000" lvl="1" indent="-17780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Zero-point set at 23.9 </a:t>
                </a:r>
                <a:r>
                  <a:rPr lang="en-GB" sz="1800" i="1" dirty="0"/>
                  <a:t>µ</a:t>
                </a:r>
                <a:r>
                  <a:rPr lang="en-GB" sz="1800" dirty="0"/>
                  <a:t>Jy</a:t>
                </a:r>
              </a:p>
              <a:p>
                <a:pPr marL="635000" lvl="1" indent="-1778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=2.5×</m:t>
                      </m:r>
                      <m:func>
                        <m:funcPr>
                          <m:ctrlPr>
                            <a:rPr lang="en-GB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sz="2000" b="0" i="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error</m:t>
                              </m:r>
                            </m:e>
                          </m:d>
                        </m:e>
                      </m:func>
                      <m:r>
                        <a:rPr lang="en-GB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𝑍𝑃</m:t>
                      </m:r>
                    </m:oMath>
                  </m:oMathPara>
                </a14:m>
                <a:endParaRPr lang="en-GB" sz="20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AB3F728-84D0-4BA8-A27C-20FC50FAE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947" y="1696720"/>
                <a:ext cx="5530532" cy="3566160"/>
              </a:xfrm>
              <a:blipFill>
                <a:blip r:embed="rId4"/>
                <a:stretch>
                  <a:fillRect l="-1544" t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49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91CB6-5E18-4D77-95C7-6F82B646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Catalogue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3FB9132-D31A-4C94-99A9-A47477E58839}"/>
              </a:ext>
            </a:extLst>
          </p:cNvPr>
          <p:cNvSpPr txBox="1">
            <a:spLocks/>
          </p:cNvSpPr>
          <p:nvPr/>
        </p:nvSpPr>
        <p:spPr>
          <a:xfrm>
            <a:off x="838200" y="1571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Catalogue is complied with fluxes and errors</a:t>
            </a:r>
            <a:endParaRPr lang="en-GB" sz="2400" dirty="0">
              <a:latin typeface="Consolas" panose="020B0609020204030204" pitchFamily="49" charset="0"/>
            </a:endParaRPr>
          </a:p>
          <a:p>
            <a:pPr>
              <a:spcBef>
                <a:spcPts val="1800"/>
              </a:spcBef>
            </a:pPr>
            <a:r>
              <a:rPr lang="en-GB" sz="2400" dirty="0"/>
              <a:t>With the calibration values – Catalogue is cut</a:t>
            </a:r>
          </a:p>
          <a:p>
            <a:pPr lvl="1"/>
            <a:r>
              <a:rPr lang="en-GB" sz="2000" b="1" dirty="0"/>
              <a:t>Sigma Cut</a:t>
            </a:r>
            <a:r>
              <a:rPr lang="en-GB" sz="2000" dirty="0"/>
              <a:t>: Remove any objects that are noise 5σ cut</a:t>
            </a:r>
          </a:p>
          <a:p>
            <a:pPr lvl="1"/>
            <a:r>
              <a:rPr lang="en-GB" sz="2000" b="1" dirty="0"/>
              <a:t>Magnitude Cut</a:t>
            </a:r>
            <a:r>
              <a:rPr lang="en-GB" sz="2000" dirty="0"/>
              <a:t>: Remove any objects considered too bright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Run the Catalogue through a Photometry Redshift software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For redshift estimates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2995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4BDC0D-8240-40E2-B5F5-7B989EE7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25" y="4733925"/>
            <a:ext cx="3724275" cy="2124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E3D9B5-4518-4B34-B305-733633ED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Redshifts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87BF1A-F582-4DEF-9E8A-6D76790BF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828800"/>
                <a:ext cx="3657600" cy="369824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GB" sz="2400" dirty="0"/>
                  <a:t>Access the fit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GB" sz="2000" dirty="0"/>
                  <a:t>Objects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matched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𝑝h𝑜𝑡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lvl="1"/>
                <a:r>
                  <a:rPr lang="en-GB" sz="2000" dirty="0"/>
                  <a:t>Within 0.2” tolerance 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sz="2400" dirty="0"/>
                  <a:t>Most sources lie on 1:1 line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sz="2400" dirty="0"/>
                  <a:t>Expected catastrophic outliers are present 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87BF1A-F582-4DEF-9E8A-6D76790BF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828800"/>
                <a:ext cx="3657600" cy="3698240"/>
              </a:xfrm>
              <a:blipFill>
                <a:blip r:embed="rId4"/>
                <a:stretch>
                  <a:fillRect l="-2167" t="-2142" r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C315546-0992-4CF9-A834-907BF338A3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b="2040"/>
          <a:stretch/>
        </p:blipFill>
        <p:spPr>
          <a:xfrm>
            <a:off x="4226560" y="390622"/>
            <a:ext cx="7670800" cy="64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0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CD92-B958-4395-A1AA-10B8A6EA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344160" cy="3642924"/>
          </a:xfrm>
        </p:spPr>
        <p:txBody>
          <a:bodyPr>
            <a:normAutofit/>
          </a:bodyPr>
          <a:lstStyle/>
          <a:p>
            <a:pPr>
              <a:buFont typeface="Abhaya libre" panose="02000503000000000000" pitchFamily="2" charset="0"/>
              <a:buChar char="−"/>
            </a:pPr>
            <a:r>
              <a:rPr lang="en-GB" sz="3200" dirty="0">
                <a:latin typeface="Abhaya libre" panose="02000503000000000000" pitchFamily="2" charset="0"/>
                <a:cs typeface="Abhaya libre" panose="02000503000000000000" pitchFamily="2" charset="0"/>
              </a:rPr>
              <a:t>Motivation &amp; Aim</a:t>
            </a:r>
          </a:p>
          <a:p>
            <a:pPr lvl="1"/>
            <a:r>
              <a:rPr lang="en-GB" dirty="0"/>
              <a:t>Epoch of Comic Reionisation</a:t>
            </a:r>
          </a:p>
          <a:p>
            <a:pPr lvl="1"/>
            <a:r>
              <a:rPr lang="en-GB" dirty="0"/>
              <a:t>Emission lines</a:t>
            </a:r>
          </a:p>
          <a:p>
            <a:pPr>
              <a:buFont typeface="Abhaya libre" panose="02000503000000000000" pitchFamily="2" charset="0"/>
              <a:buChar char="−"/>
            </a:pPr>
            <a:endParaRPr lang="en-GB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>
              <a:buFont typeface="Abhaya libre" panose="02000503000000000000" pitchFamily="2" charset="0"/>
              <a:buChar char="−"/>
            </a:pPr>
            <a:r>
              <a:rPr lang="en-GB" sz="3200" dirty="0">
                <a:latin typeface="Abhaya libre" panose="02000503000000000000" pitchFamily="2" charset="0"/>
                <a:cs typeface="Abhaya libre" panose="02000503000000000000" pitchFamily="2" charset="0"/>
              </a:rPr>
              <a:t>Calibrations</a:t>
            </a:r>
          </a:p>
          <a:p>
            <a:pPr lvl="1"/>
            <a:r>
              <a:rPr lang="en-GB" dirty="0"/>
              <a:t>Data </a:t>
            </a:r>
          </a:p>
          <a:p>
            <a:pPr lvl="1"/>
            <a:r>
              <a:rPr lang="en-GB" dirty="0"/>
              <a:t>Noise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4630AC-FE36-4E91-9E25-7966E3CD45BE}"/>
              </a:ext>
            </a:extLst>
          </p:cNvPr>
          <p:cNvSpPr/>
          <p:nvPr/>
        </p:nvSpPr>
        <p:spPr>
          <a:xfrm>
            <a:off x="8473440" y="4744720"/>
            <a:ext cx="3718560" cy="211328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BD5867-CC69-4427-9466-224C3B23F5BF}"/>
              </a:ext>
            </a:extLst>
          </p:cNvPr>
          <p:cNvSpPr txBox="1">
            <a:spLocks/>
          </p:cNvSpPr>
          <p:nvPr/>
        </p:nvSpPr>
        <p:spPr>
          <a:xfrm>
            <a:off x="6268720" y="1690689"/>
            <a:ext cx="5344160" cy="364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bhaya libre" panose="02000503000000000000" pitchFamily="2" charset="0"/>
              <a:buChar char="−"/>
            </a:pPr>
            <a:r>
              <a:rPr lang="en-GB" sz="3200" kern="1200" dirty="0">
                <a:solidFill>
                  <a:srgbClr val="342D2D"/>
                </a:solidFill>
                <a:effectLst/>
                <a:latin typeface="Abhaya libre" panose="02000503000000000000" pitchFamily="2" charset="0"/>
                <a:cs typeface="Abhaya libre" panose="02000503000000000000" pitchFamily="2" charset="0"/>
              </a:rPr>
              <a:t>Built the Catalogue</a:t>
            </a:r>
          </a:p>
          <a:p>
            <a:pPr lvl="1"/>
            <a:r>
              <a:rPr lang="en-GB" dirty="0"/>
              <a:t>Error on the Flux</a:t>
            </a:r>
          </a:p>
          <a:p>
            <a:pPr lvl="1"/>
            <a:r>
              <a:rPr lang="en-GB" dirty="0"/>
              <a:t>Gathering Flux Data</a:t>
            </a:r>
          </a:p>
          <a:p>
            <a:endParaRPr lang="en-GB" dirty="0"/>
          </a:p>
          <a:p>
            <a:pPr>
              <a:buFont typeface="Abhaya libre" panose="02000503000000000000" pitchFamily="2" charset="0"/>
              <a:buChar char="−"/>
            </a:pPr>
            <a:r>
              <a:rPr lang="en-GB" sz="3200" dirty="0">
                <a:latin typeface="Abhaya libre" panose="02000503000000000000" pitchFamily="2" charset="0"/>
                <a:cs typeface="Abhaya libre" panose="02000503000000000000" pitchFamily="2" charset="0"/>
              </a:rPr>
              <a:t>Getting Results</a:t>
            </a:r>
          </a:p>
          <a:p>
            <a:pPr lvl="1"/>
            <a:r>
              <a:rPr lang="en-GB" dirty="0"/>
              <a:t>Redshifts</a:t>
            </a:r>
          </a:p>
          <a:p>
            <a:pPr lvl="2"/>
            <a:r>
              <a:rPr lang="en-GB" dirty="0"/>
              <a:t>Equivalent Width</a:t>
            </a:r>
          </a:p>
          <a:p>
            <a:pPr lvl="2"/>
            <a:r>
              <a:rPr lang="en-GB" dirty="0"/>
              <a:t>UV Spectral Slope</a:t>
            </a:r>
            <a:endParaRPr lang="en-GB" sz="2400" kern="1200" dirty="0">
              <a:solidFill>
                <a:srgbClr val="342D2D"/>
              </a:solidFill>
              <a:effectLst/>
              <a:latin typeface="montserrat" panose="00000500000000000000" pitchFamily="2" charset="0"/>
              <a:ea typeface="+mn-ea"/>
              <a:cs typeface="+mn-cs"/>
            </a:endParaRPr>
          </a:p>
          <a:p>
            <a:pPr lvl="1"/>
            <a:endParaRPr lang="en-GB" sz="2800" dirty="0">
              <a:effectLst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ABB160-B471-43D7-9E83-A5CCEC311D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haya libre" panose="02000503000000000000" pitchFamily="2" charset="0"/>
                <a:ea typeface="+mj-ea"/>
                <a:cs typeface="Abhaya libre" panose="02000503000000000000" pitchFamily="2" charset="0"/>
              </a:defRPr>
            </a:lvl1pPr>
          </a:lstStyle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3419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381E-EBE7-4488-918C-0A0B0EA7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Equivalent Widths (EW)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E72CC-F69E-49E0-9EAE-6471EAB046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To analysis EWs:</a:t>
                </a:r>
              </a:p>
              <a:p>
                <a:pPr lvl="1"/>
                <a:r>
                  <a:rPr lang="en-GB" dirty="0"/>
                  <a:t>Require emission lines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Use magnitudes from flux data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Set a filter to be the “continuum” filter</a:t>
                </a:r>
              </a:p>
              <a:p>
                <a:r>
                  <a:rPr lang="en-GB" dirty="0"/>
                  <a:t>Set a filter to be the “continuum + emission” filter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Continuum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Emission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Continuum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Emission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E72CC-F69E-49E0-9EAE-6471EAB04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77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53E9FF-777F-4135-A38D-4CD9DD6E2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4" y="1326590"/>
            <a:ext cx="7010636" cy="4651859"/>
          </a:xfr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C1BFB4E2-6FC1-45CB-9ABD-E96B521416B7}"/>
              </a:ext>
            </a:extLst>
          </p:cNvPr>
          <p:cNvSpPr txBox="1">
            <a:spLocks/>
          </p:cNvSpPr>
          <p:nvPr/>
        </p:nvSpPr>
        <p:spPr>
          <a:xfrm>
            <a:off x="838200" y="477520"/>
            <a:ext cx="10515600" cy="813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haya libre" panose="02000503000000000000" pitchFamily="2" charset="0"/>
                <a:ea typeface="+mj-ea"/>
                <a:cs typeface="Abhaya libre" panose="02000503000000000000" pitchFamily="2" charset="0"/>
              </a:defRPr>
            </a:lvl1pPr>
          </a:lstStyle>
          <a:p>
            <a:r>
              <a:rPr lang="en-GB" dirty="0"/>
              <a:t>Wavelength - Redshift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96C7A280-2C1F-4288-A92C-CC0568086713}"/>
                  </a:ext>
                </a:extLst>
              </p:cNvPr>
              <p:cNvSpPr txBox="1">
                <a:spLocks noGrp="1"/>
              </p:cNvSpPr>
              <p:nvPr>
                <p:ph type="body" sz="half" idx="2"/>
              </p:nvPr>
            </p:nvSpPr>
            <p:spPr>
              <a:xfrm>
                <a:off x="7535863" y="1076325"/>
                <a:ext cx="4360862" cy="5324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spcBef>
                    <a:spcPts val="1800"/>
                  </a:spcBef>
                  <a:buNone/>
                </a:pPr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 marL="0" lvl="1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  <a:p>
                <a:pPr>
                  <a:spcBef>
                    <a:spcPts val="1800"/>
                  </a:spcBef>
                </a:pPr>
                <a:endParaRPr lang="en-GB" sz="2400" dirty="0"/>
              </a:p>
              <a:p>
                <a:pPr>
                  <a:spcBef>
                    <a:spcPts val="1800"/>
                  </a:spcBef>
                </a:pPr>
                <a:r>
                  <a:rPr lang="en-GB" sz="2400" dirty="0"/>
                  <a:t>410M</a:t>
                </a:r>
              </a:p>
              <a:p>
                <a:pPr lvl="1">
                  <a:spcBef>
                    <a:spcPts val="1800"/>
                  </a:spcBef>
                  <a:tabLst>
                    <a:tab pos="2955925" algn="l"/>
                  </a:tabLst>
                </a:pPr>
                <a:r>
                  <a:rPr lang="en-GB" sz="2000" dirty="0"/>
                  <a:t>O[III]: 5007 Å 	</a:t>
                </a:r>
              </a:p>
              <a:p>
                <a:pPr lvl="1">
                  <a:spcBef>
                    <a:spcPts val="1800"/>
                  </a:spcBef>
                  <a:tabLst>
                    <a:tab pos="2600325" algn="l"/>
                  </a:tabLst>
                </a:pPr>
                <a:r>
                  <a:rPr lang="en-GB" sz="2000" dirty="0"/>
                  <a:t>H</a:t>
                </a:r>
                <a:r>
                  <a:rPr lang="el-GR" sz="2000" dirty="0"/>
                  <a:t>α</a:t>
                </a:r>
                <a:r>
                  <a:rPr lang="en-GB" sz="2000" dirty="0"/>
                  <a:t>: </a:t>
                </a:r>
                <a:r>
                  <a:rPr lang="el-GR" sz="2000" dirty="0"/>
                  <a:t>6563 </a:t>
                </a:r>
                <a:r>
                  <a:rPr lang="en-GB" sz="2000" dirty="0"/>
                  <a:t>Å 	 </a:t>
                </a:r>
              </a:p>
              <a:p>
                <a:pPr>
                  <a:spcBef>
                    <a:spcPts val="1800"/>
                  </a:spcBef>
                </a:pPr>
                <a:endParaRPr lang="en-GB" sz="2400" dirty="0"/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GB" sz="2000" dirty="0"/>
                  <a:t>O[III]: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000" dirty="0"/>
                  <a:t> = 7.2 </a:t>
                </a:r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GB" sz="2000" dirty="0"/>
                  <a:t>H</a:t>
                </a:r>
                <a:r>
                  <a:rPr lang="el-GR" sz="2000" dirty="0"/>
                  <a:t>α</a:t>
                </a:r>
                <a:r>
                  <a:rPr lang="en-GB" sz="2000" dirty="0"/>
                  <a:t>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000" dirty="0"/>
                  <a:t> = 5.2</a:t>
                </a:r>
              </a:p>
              <a:p>
                <a:pPr>
                  <a:spcBef>
                    <a:spcPts val="1800"/>
                  </a:spcBef>
                </a:pPr>
                <a:endParaRPr lang="en-GB" sz="2400" dirty="0"/>
              </a:p>
            </p:txBody>
          </p:sp>
        </mc:Choice>
        <mc:Fallback xmlns="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96C7A280-2C1F-4288-A92C-CC056808671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535863" y="1076325"/>
                <a:ext cx="4360862" cy="5324475"/>
              </a:xfrm>
              <a:prstGeom prst="rect">
                <a:avLst/>
              </a:prstGeom>
              <a:blipFill>
                <a:blip r:embed="rId3"/>
                <a:stretch>
                  <a:fillRect l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C8BECB-6F6C-47A2-91EF-830B02E45AB5}"/>
              </a:ext>
            </a:extLst>
          </p:cNvPr>
          <p:cNvCxnSpPr/>
          <p:nvPr/>
        </p:nvCxnSpPr>
        <p:spPr>
          <a:xfrm>
            <a:off x="10038080" y="3429000"/>
            <a:ext cx="416560" cy="0"/>
          </a:xfrm>
          <a:prstGeom prst="straightConnector1">
            <a:avLst/>
          </a:prstGeom>
          <a:ln w="34925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80AD77-7787-4291-9532-C775F4319CB5}"/>
              </a:ext>
            </a:extLst>
          </p:cNvPr>
          <p:cNvCxnSpPr/>
          <p:nvPr/>
        </p:nvCxnSpPr>
        <p:spPr>
          <a:xfrm>
            <a:off x="9723120" y="3916680"/>
            <a:ext cx="416560" cy="0"/>
          </a:xfrm>
          <a:prstGeom prst="straightConnector1">
            <a:avLst/>
          </a:prstGeom>
          <a:ln w="34925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341D01-1854-4AAA-B806-EA56B488AC7D}"/>
              </a:ext>
            </a:extLst>
          </p:cNvPr>
          <p:cNvSpPr txBox="1"/>
          <p:nvPr/>
        </p:nvSpPr>
        <p:spPr>
          <a:xfrm>
            <a:off x="10495280" y="3254494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95592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42D2D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41057 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091F34-7AB2-4ADE-B49D-A893D405E275}"/>
              </a:ext>
            </a:extLst>
          </p:cNvPr>
          <p:cNvSpPr txBox="1"/>
          <p:nvPr/>
        </p:nvSpPr>
        <p:spPr>
          <a:xfrm>
            <a:off x="10200640" y="3760529"/>
            <a:ext cx="13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955925" algn="l"/>
              </a:tabLst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42D2D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40690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42D2D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Å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342D2D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41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53E9FF-777F-4135-A38D-4CD9DD6E2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b="1824"/>
          <a:stretch/>
        </p:blipFill>
        <p:spPr>
          <a:xfrm>
            <a:off x="1993841" y="1290955"/>
            <a:ext cx="8204318" cy="5394325"/>
          </a:xfr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C1BFB4E2-6FC1-45CB-9ABD-E96B521416B7}"/>
              </a:ext>
            </a:extLst>
          </p:cNvPr>
          <p:cNvSpPr txBox="1">
            <a:spLocks/>
          </p:cNvSpPr>
          <p:nvPr/>
        </p:nvSpPr>
        <p:spPr>
          <a:xfrm>
            <a:off x="838200" y="477520"/>
            <a:ext cx="10515600" cy="813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haya libre" panose="02000503000000000000" pitchFamily="2" charset="0"/>
                <a:ea typeface="+mj-ea"/>
                <a:cs typeface="Abhaya libre" panose="02000503000000000000" pitchFamily="2" charset="0"/>
              </a:defRPr>
            </a:lvl1pPr>
          </a:lstStyle>
          <a:p>
            <a:r>
              <a:rPr lang="en-GB" dirty="0"/>
              <a:t>Wavelength - Redshift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1979B-EF0B-49F1-B0A8-B8ADEAD0E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946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1D79-6B3F-42DE-9082-E9519A39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59"/>
            <a:ext cx="10515600" cy="925195"/>
          </a:xfrm>
        </p:spPr>
        <p:txBody>
          <a:bodyPr/>
          <a:lstStyle/>
          <a:p>
            <a:r>
              <a:rPr lang="en-GB" dirty="0"/>
              <a:t>Equivalent Widths (EW)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E86B3-9986-43B6-80EC-6F9BAFD36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92" y="996438"/>
            <a:ext cx="9063616" cy="5785287"/>
          </a:xfrm>
        </p:spPr>
      </p:pic>
    </p:spTree>
    <p:extLst>
      <p:ext uri="{BB962C8B-B14F-4D97-AF65-F5344CB8AC3E}">
        <p14:creationId xmlns:p14="http://schemas.microsoft.com/office/powerpoint/2010/main" val="283794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B7748-531D-448B-8C2C-1D37EAA6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70" y="1556951"/>
            <a:ext cx="3919151" cy="4418764"/>
          </a:xfrm>
        </p:spPr>
        <p:txBody>
          <a:bodyPr/>
          <a:lstStyle/>
          <a:p>
            <a:r>
              <a:rPr lang="en-GB" dirty="0"/>
              <a:t>Using an Integral</a:t>
            </a:r>
          </a:p>
          <a:p>
            <a:pPr lvl="1"/>
            <a:r>
              <a:rPr lang="en-GB" dirty="0"/>
              <a:t>EWs are found</a:t>
            </a:r>
          </a:p>
          <a:p>
            <a:pPr lvl="1"/>
            <a:endParaRPr lang="en-GB" dirty="0"/>
          </a:p>
          <a:p>
            <a:r>
              <a:rPr lang="en-GB" dirty="0"/>
              <a:t>Place Cuts at:</a:t>
            </a:r>
          </a:p>
          <a:p>
            <a:pPr lvl="1"/>
            <a:r>
              <a:rPr lang="en-GB" dirty="0"/>
              <a:t>z ~ 5: H</a:t>
            </a:r>
            <a:r>
              <a:rPr lang="el-GR" dirty="0"/>
              <a:t>α</a:t>
            </a:r>
            <a:endParaRPr lang="en-GB" dirty="0"/>
          </a:p>
          <a:p>
            <a:pPr lvl="1"/>
            <a:r>
              <a:rPr lang="en-GB" dirty="0"/>
              <a:t>z ~ 7: O[III]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515F8-4612-44A8-9A69-E48C3370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21" y="1087530"/>
            <a:ext cx="7714379" cy="554191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5B8714-2289-4CCA-ABA7-E9D35B1C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59"/>
            <a:ext cx="10515600" cy="925195"/>
          </a:xfrm>
        </p:spPr>
        <p:txBody>
          <a:bodyPr/>
          <a:lstStyle/>
          <a:p>
            <a:r>
              <a:rPr lang="en-GB" dirty="0"/>
              <a:t>Equivalent Widths (EW)</a:t>
            </a:r>
          </a:p>
        </p:txBody>
      </p:sp>
    </p:spTree>
    <p:extLst>
      <p:ext uri="{BB962C8B-B14F-4D97-AF65-F5344CB8AC3E}">
        <p14:creationId xmlns:p14="http://schemas.microsoft.com/office/powerpoint/2010/main" val="223192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8024B-843F-4AB4-BA46-5E27A8845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89" y="230480"/>
            <a:ext cx="9166421" cy="63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3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10F7-1FF5-4C94-9530-6A339152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Photon Production Efficiency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1058-334E-4687-B827-5CFD2B58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relationship used here was done for a sample at lower redshift (z ≈ 1.3 − 2.4)</a:t>
            </a:r>
            <a:r>
              <a:rPr lang="en-GB" dirty="0">
                <a:latin typeface="Abhaya Libre" panose="02000503000000000000" pitchFamily="2" charset="0"/>
                <a:cs typeface="Abhaya Libre" panose="02000503000000000000" pitchFamily="2" charset="0"/>
              </a:rPr>
              <a:t> </a:t>
            </a:r>
            <a:r>
              <a:rPr lang="en-GB" dirty="0"/>
              <a:t>in</a:t>
            </a:r>
            <a:r>
              <a:rPr lang="en-GB" dirty="0">
                <a:latin typeface="Abhaya Libre" panose="02000503000000000000" pitchFamily="2" charset="0"/>
                <a:cs typeface="Abhaya Libre" panose="02000503000000000000" pitchFamily="2" charset="0"/>
              </a:rPr>
              <a:t>.</a:t>
            </a:r>
          </a:p>
          <a:p>
            <a:endParaRPr lang="en-GB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041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A4F76-1118-432C-BC33-510497C2E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9" y="143405"/>
            <a:ext cx="9047181" cy="6571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A5B9A-E520-4AF8-BBF3-D8902B3CE9D1}"/>
              </a:ext>
            </a:extLst>
          </p:cNvPr>
          <p:cNvSpPr txBox="1"/>
          <p:nvPr/>
        </p:nvSpPr>
        <p:spPr>
          <a:xfrm rot="16200000">
            <a:off x="-1779905" y="2666890"/>
            <a:ext cx="4121309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Ionised Photon Production Efficiency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1E0291-D0EB-45F0-A874-C33F990FD8F4}"/>
              </a:ext>
            </a:extLst>
          </p:cNvPr>
          <p:cNvSpPr txBox="1">
            <a:spLocks/>
          </p:cNvSpPr>
          <p:nvPr/>
        </p:nvSpPr>
        <p:spPr>
          <a:xfrm>
            <a:off x="9560560" y="1219618"/>
            <a:ext cx="2550746" cy="44187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latin typeface="Abhaya Libre" panose="02000503000000000000" pitchFamily="2" charset="0"/>
                <a:cs typeface="Abhaya Libre" panose="02000503000000000000" pitchFamily="2" charset="0"/>
              </a:rPr>
              <a:t>Medians</a:t>
            </a:r>
          </a:p>
          <a:p>
            <a:r>
              <a:rPr lang="en-GB" dirty="0"/>
              <a:t>Literature:</a:t>
            </a:r>
          </a:p>
          <a:p>
            <a:pPr marL="355600" indent="0">
              <a:spcBef>
                <a:spcPts val="0"/>
              </a:spcBef>
              <a:buNone/>
            </a:pPr>
            <a:r>
              <a:rPr lang="en-GB" sz="2000" dirty="0">
                <a:latin typeface="Abhaya Libre" panose="02000503000000000000" pitchFamily="2" charset="0"/>
                <a:cs typeface="Abhaya Libre" panose="02000503000000000000" pitchFamily="2" charset="0"/>
              </a:rPr>
              <a:t>(</a:t>
            </a:r>
            <a:r>
              <a:rPr lang="fr-FR" sz="2000" dirty="0">
                <a:latin typeface="Abhaya Libre" panose="02000503000000000000" pitchFamily="2" charset="0"/>
                <a:cs typeface="Abhaya Libre" panose="02000503000000000000" pitchFamily="2" charset="0"/>
              </a:rPr>
              <a:t>Tang et al. 2019</a:t>
            </a:r>
            <a:r>
              <a:rPr lang="en-GB" sz="2000" dirty="0">
                <a:latin typeface="Abhaya Libre" panose="02000503000000000000" pitchFamily="2" charset="0"/>
                <a:cs typeface="Abhaya Libre" panose="02000503000000000000" pitchFamily="2" charset="0"/>
              </a:rPr>
              <a:t>)</a:t>
            </a:r>
            <a:endParaRPr lang="en-GB" sz="2000" dirty="0"/>
          </a:p>
          <a:p>
            <a:pPr marL="263525" indent="0">
              <a:spcBef>
                <a:spcPts val="1200"/>
              </a:spcBef>
              <a:buNone/>
            </a:pPr>
            <a:r>
              <a:rPr lang="en-GB" dirty="0"/>
              <a:t>25.58 erg</a:t>
            </a:r>
            <a:r>
              <a:rPr lang="en-GB" baseline="30000" dirty="0"/>
              <a:t>-1</a:t>
            </a:r>
            <a:r>
              <a:rPr lang="en-GB" dirty="0"/>
              <a:t> Hz</a:t>
            </a:r>
          </a:p>
          <a:p>
            <a:pPr marL="263525" indent="0">
              <a:buNone/>
            </a:pPr>
            <a:endParaRPr lang="en-GB" dirty="0"/>
          </a:p>
          <a:p>
            <a:pPr marL="263525" indent="-263525"/>
            <a:r>
              <a:rPr lang="en-GB" dirty="0"/>
              <a:t>This work:</a:t>
            </a:r>
          </a:p>
          <a:p>
            <a:pPr marL="263525" indent="0">
              <a:buNone/>
            </a:pPr>
            <a:r>
              <a:rPr lang="en-GB" dirty="0"/>
              <a:t>25.8 erg</a:t>
            </a:r>
            <a:r>
              <a:rPr lang="en-GB" baseline="30000" dirty="0"/>
              <a:t>-1</a:t>
            </a:r>
            <a:r>
              <a:rPr lang="en-GB" dirty="0"/>
              <a:t> Hz</a:t>
            </a:r>
          </a:p>
        </p:txBody>
      </p:sp>
    </p:spTree>
    <p:extLst>
      <p:ext uri="{BB962C8B-B14F-4D97-AF65-F5344CB8AC3E}">
        <p14:creationId xmlns:p14="http://schemas.microsoft.com/office/powerpoint/2010/main" val="244493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4FB15E-4689-4238-B64A-DF95671A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25" y="4733925"/>
            <a:ext cx="3724275" cy="2124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EAEF8-FFA6-448A-9BD4-83C20ED7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UV Spectral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AB6EC-86E1-4A5B-86FA-843635004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6440" cy="4351338"/>
          </a:xfrm>
        </p:spPr>
        <p:txBody>
          <a:bodyPr/>
          <a:lstStyle/>
          <a:p>
            <a:r>
              <a:rPr lang="en-GB" dirty="0"/>
              <a:t>Done by extrapolating </a:t>
            </a:r>
          </a:p>
          <a:p>
            <a:r>
              <a:rPr lang="en-GB" dirty="0"/>
              <a:t>Flux in 2 filters from the catalogue</a:t>
            </a:r>
          </a:p>
          <a:p>
            <a:endParaRPr lang="en-GB" dirty="0"/>
          </a:p>
          <a:p>
            <a:r>
              <a:rPr lang="en-GB" dirty="0"/>
              <a:t>Find the gradient of the slope between the 2 points</a:t>
            </a:r>
          </a:p>
          <a:p>
            <a:endParaRPr lang="en-GB" dirty="0"/>
          </a:p>
          <a:p>
            <a:r>
              <a:rPr lang="en-GB" dirty="0"/>
              <a:t>Expect: </a:t>
            </a:r>
            <a:r>
              <a:rPr lang="el-GR" i="1" dirty="0"/>
              <a:t>β</a:t>
            </a:r>
            <a:r>
              <a:rPr lang="en-GB" dirty="0"/>
              <a:t> ~ -2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D56B0-9448-41D2-9508-443AB02B0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90" y="1287043"/>
            <a:ext cx="6293209" cy="48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48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20A8D-2C6D-41DE-88B7-78F2AFE35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01" y="86301"/>
            <a:ext cx="9141197" cy="66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8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6BD2-F879-4C07-9849-FDE68202E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94711"/>
            <a:ext cx="4627880" cy="2180572"/>
          </a:xfrm>
        </p:spPr>
        <p:txBody>
          <a:bodyPr>
            <a:norm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en-GB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We want to better understand the Epoch of Cosmic Reionisation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en-GB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Need to look further back in time</a:t>
            </a:r>
          </a:p>
          <a:p>
            <a:pPr marL="556133" lvl="1" indent="-263525">
              <a:buFont typeface="Arial" panose="020B0604020202020204" pitchFamily="34" charset="0"/>
              <a:buChar char="•"/>
            </a:pPr>
            <a:r>
              <a:rPr lang="en-GB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Probe high redshifts</a:t>
            </a:r>
          </a:p>
          <a:p>
            <a:pPr marL="556133" lvl="1" indent="-263525">
              <a:buFont typeface="Arial" panose="020B0604020202020204" pitchFamily="34" charset="0"/>
              <a:buChar char="•"/>
            </a:pPr>
            <a:r>
              <a:rPr lang="en-GB" dirty="0">
                <a:latin typeface="Adobe Thai" panose="02040503050201020203" pitchFamily="18" charset="-34"/>
                <a:ea typeface="Amiri" panose="00000500000000000000" pitchFamily="2" charset="-78"/>
                <a:cs typeface="Adobe Thai" panose="02040503050201020203" pitchFamily="18" charset="-34"/>
              </a:rPr>
              <a:t>Faint galaxies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B82A6-0992-4B47-9501-B3F14E94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847"/>
            <a:ext cx="12192000" cy="33354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762216-DC1F-4074-837D-59D0477A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813435"/>
          </a:xfrm>
        </p:spPr>
        <p:txBody>
          <a:bodyPr>
            <a:normAutofit/>
          </a:bodyPr>
          <a:lstStyle/>
          <a:p>
            <a:r>
              <a:rPr lang="en-GB" dirty="0"/>
              <a:t>Cosmic Reionisation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EA983-4505-4B4F-9910-7D2F26DEA11C}"/>
              </a:ext>
            </a:extLst>
          </p:cNvPr>
          <p:cNvSpPr txBox="1"/>
          <p:nvPr/>
        </p:nvSpPr>
        <p:spPr>
          <a:xfrm>
            <a:off x="7127007" y="4322222"/>
            <a:ext cx="103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 z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≈</a:t>
            </a:r>
            <a:r>
              <a:rPr lang="en-GB" b="1" dirty="0"/>
              <a:t>10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6CB1B6D-0444-4D37-86F0-D62642B2E603}"/>
              </a:ext>
            </a:extLst>
          </p:cNvPr>
          <p:cNvSpPr/>
          <p:nvPr/>
        </p:nvSpPr>
        <p:spPr>
          <a:xfrm rot="16200000">
            <a:off x="7552561" y="3790450"/>
            <a:ext cx="163785" cy="899755"/>
          </a:xfrm>
          <a:prstGeom prst="leftBrace">
            <a:avLst>
              <a:gd name="adj1" fmla="val 49704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9F37A2FD-6239-4DFE-A584-090FEE5FED4D}"/>
              </a:ext>
            </a:extLst>
          </p:cNvPr>
          <p:cNvSpPr txBox="1">
            <a:spLocks/>
          </p:cNvSpPr>
          <p:nvPr/>
        </p:nvSpPr>
        <p:spPr>
          <a:xfrm>
            <a:off x="6405063" y="4585988"/>
            <a:ext cx="4221480" cy="21805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indent="-263525">
              <a:buFont typeface="Arial" panose="020B0604020202020204" pitchFamily="34" charset="0"/>
              <a:buChar char="•"/>
            </a:pPr>
            <a:endParaRPr lang="en-GB" sz="2400" dirty="0">
              <a:latin typeface="Adobe Thai" panose="02040503050201020203" pitchFamily="18" charset="-34"/>
              <a:ea typeface="Amiri" panose="00000500000000000000" pitchFamily="2" charset="-78"/>
              <a:cs typeface="Adobe Thai" panose="02040503050201020203" pitchFamily="18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8E2AB-DCA5-4F96-A381-9BF906AA8C02}"/>
              </a:ext>
            </a:extLst>
          </p:cNvPr>
          <p:cNvSpPr txBox="1"/>
          <p:nvPr/>
        </p:nvSpPr>
        <p:spPr>
          <a:xfrm>
            <a:off x="5758362" y="5435402"/>
            <a:ext cx="4221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>
              <a:buFont typeface="Arial" panose="020B0604020202020204" pitchFamily="34" charset="0"/>
              <a:buChar char="•"/>
            </a:pPr>
            <a:r>
              <a:rPr lang="en-GB" sz="2800" dirty="0">
                <a:latin typeface="Adobe Thai" panose="02040503050201020203" pitchFamily="18" charset="-34"/>
                <a:cs typeface="Adobe Thai" panose="02040503050201020203" pitchFamily="18" charset="-34"/>
              </a:rPr>
              <a:t>HST could observe to z ≈ 10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GB" sz="2800" dirty="0">
                <a:latin typeface="Adobe Thai" panose="02040503050201020203" pitchFamily="18" charset="-34"/>
                <a:cs typeface="Adobe Thai" panose="02040503050201020203" pitchFamily="18" charset="-34"/>
              </a:rPr>
              <a:t>Can observe further with JWST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3B802-A2C3-4830-AA84-24177E77B728}"/>
              </a:ext>
            </a:extLst>
          </p:cNvPr>
          <p:cNvSpPr txBox="1"/>
          <p:nvPr/>
        </p:nvSpPr>
        <p:spPr>
          <a:xfrm>
            <a:off x="10363201" y="1082977"/>
            <a:ext cx="182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FFFF"/>
                </a:solidFill>
                <a:latin typeface="Abhaya libre" panose="02000503000000000000" pitchFamily="2" charset="0"/>
                <a:cs typeface="Abhaya libre" panose="02000503000000000000" pitchFamily="2" charset="0"/>
              </a:rPr>
              <a:t>(R. Cowen., 2013)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47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C03F5-9AA9-46E6-9669-209C73D2D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"/>
          <a:stretch/>
        </p:blipFill>
        <p:spPr>
          <a:xfrm>
            <a:off x="1400537" y="45480"/>
            <a:ext cx="9300786" cy="67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93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717E47-EFF3-4131-B86E-1D6816D1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4733925"/>
            <a:ext cx="3724275" cy="2124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E8C94-21E3-4F4E-B050-8AF8772F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8B7D-F094-4935-9DC2-19BB5BDB0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0135"/>
          </a:xfrm>
        </p:spPr>
        <p:txBody>
          <a:bodyPr>
            <a:normAutofit/>
          </a:bodyPr>
          <a:lstStyle/>
          <a:p>
            <a:r>
              <a:rPr lang="en-GB" dirty="0"/>
              <a:t>From the data, </a:t>
            </a:r>
          </a:p>
          <a:p>
            <a:pPr lvl="1"/>
            <a:r>
              <a:rPr lang="en-GB" dirty="0"/>
              <a:t>Catalogue was built</a:t>
            </a:r>
          </a:p>
          <a:p>
            <a:pPr lvl="1"/>
            <a:r>
              <a:rPr lang="en-GB" dirty="0"/>
              <a:t>Redshifts were estimated</a:t>
            </a:r>
          </a:p>
          <a:p>
            <a:r>
              <a:rPr lang="en-GB" dirty="0"/>
              <a:t>Sources that were estimated to be in the Epoch of Comic Reionisation were isolated</a:t>
            </a:r>
          </a:p>
          <a:p>
            <a:r>
              <a:rPr lang="en-GB" dirty="0"/>
              <a:t>Properties:</a:t>
            </a:r>
          </a:p>
          <a:p>
            <a:pPr lvl="1"/>
            <a:r>
              <a:rPr lang="en-GB" dirty="0"/>
              <a:t>Equivalent Width</a:t>
            </a:r>
          </a:p>
          <a:p>
            <a:pPr lvl="1"/>
            <a:r>
              <a:rPr lang="en-GB" dirty="0"/>
              <a:t>UV spectral Slope</a:t>
            </a:r>
          </a:p>
          <a:p>
            <a:r>
              <a:rPr lang="en-GB" dirty="0"/>
              <a:t>Stellar formation is similar to galaxies in the not-so-distant nearby universe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875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F62E-A81F-42CF-9C2F-9AA659F9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546"/>
            <a:ext cx="10515600" cy="762635"/>
          </a:xfrm>
        </p:spPr>
        <p:txBody>
          <a:bodyPr>
            <a:normAutofit/>
          </a:bodyPr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C69A-F012-49EB-A41C-F0EBEF2D3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4720"/>
            <a:ext cx="10515600" cy="5847917"/>
          </a:xfrm>
        </p:spPr>
        <p:txBody>
          <a:bodyPr>
            <a:normAutofit lnSpcReduction="10000"/>
          </a:bodyPr>
          <a:lstStyle/>
          <a:p>
            <a:pPr marL="263525" indent="-263525">
              <a:buFont typeface="+mj-lt"/>
              <a:buAutoNum type="arabicPeriod"/>
            </a:pPr>
            <a:r>
              <a:rPr lang="en-US" altLang="en-US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NASA, ESA, CSA, M. Zamani (ESA/Webb)</a:t>
            </a:r>
          </a:p>
          <a:p>
            <a:pPr marL="269875" lvl="1" indent="0">
              <a:buNone/>
            </a:pP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"JWST Advanced Deep Extragalactic Survey (JADES)." Webb Space Telescope, December 09, 2022, 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  <a:hlinkClick r:id="rId2"/>
              </a:rPr>
              <a:t>https://webbtelescope.org/contents/media/images/01GKT0RRJBP5ZMJRMCQNPT8SXP.?tag=planetary%20rings</a:t>
            </a:r>
            <a:endParaRPr lang="en-GB" sz="18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263525" indent="-263525">
              <a:buFont typeface="+mj-lt"/>
              <a:buAutoNum type="arabicPeriod"/>
            </a:pP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R. Cowen. (2013)</a:t>
            </a:r>
          </a:p>
          <a:p>
            <a:pPr marL="269875" lvl="1" indent="0">
              <a:buNone/>
            </a:pP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“Galaxy formation: Cosmic dawn.” </a:t>
            </a:r>
            <a:r>
              <a:rPr lang="en-GB" sz="1800" i="1" dirty="0">
                <a:latin typeface="Abhaya libre" panose="02000503000000000000" pitchFamily="2" charset="0"/>
                <a:cs typeface="Abhaya libre" panose="02000503000000000000" pitchFamily="2" charset="0"/>
              </a:rPr>
              <a:t>Nature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 </a:t>
            </a: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497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. p. 554–556. 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  <a:hlinkClick r:id="rId3"/>
              </a:rPr>
              <a:t>https://doi.org/10.1038/497554a</a:t>
            </a:r>
            <a:endParaRPr lang="en-GB" sz="18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263525" indent="-263525">
              <a:buFont typeface="+mj-lt"/>
              <a:buAutoNum type="arabicPeriod"/>
            </a:pPr>
            <a:r>
              <a:rPr lang="en-GB" sz="1800" b="1" dirty="0" err="1">
                <a:latin typeface="Abhaya libre" panose="02000503000000000000" pitchFamily="2" charset="0"/>
                <a:cs typeface="Abhaya libre" panose="02000503000000000000" pitchFamily="2" charset="0"/>
              </a:rPr>
              <a:t>Förster</a:t>
            </a: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 Schreiber, N. M. and S. </a:t>
            </a:r>
            <a:r>
              <a:rPr lang="en-GB" sz="1800" b="1" dirty="0" err="1">
                <a:latin typeface="Abhaya libre" panose="02000503000000000000" pitchFamily="2" charset="0"/>
                <a:cs typeface="Abhaya libre" panose="02000503000000000000" pitchFamily="2" charset="0"/>
              </a:rPr>
              <a:t>Wuyts</a:t>
            </a: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. (2020) </a:t>
            </a:r>
          </a:p>
          <a:p>
            <a:pPr marL="269875" lvl="1" indent="0">
              <a:buNone/>
            </a:pP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“Star-Forming Galaxies at Cosmic Noon”. </a:t>
            </a:r>
            <a:r>
              <a:rPr lang="en-GB" sz="1800" i="1" dirty="0">
                <a:latin typeface="Abhaya libre" panose="02000503000000000000" pitchFamily="2" charset="0"/>
                <a:cs typeface="Abhaya libre" panose="02000503000000000000" pitchFamily="2" charset="0"/>
              </a:rPr>
              <a:t>Review of Astronomy &amp; Astrophysics </a:t>
            </a: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58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, p. 661–725. 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  <a:hlinkClick r:id="rId4"/>
              </a:rPr>
              <a:t>https://doi.org/10.1146/annurev-astro-032620-021910</a:t>
            </a:r>
            <a:endParaRPr lang="en-GB" sz="18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263525" indent="-263525">
              <a:buFont typeface="+mj-lt"/>
              <a:buAutoNum type="arabicPeriod"/>
            </a:pP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Rieke, J. </a:t>
            </a:r>
            <a:r>
              <a:rPr lang="en-GB" sz="1800" b="1" i="1" dirty="0">
                <a:latin typeface="Abhaya libre" panose="02000503000000000000" pitchFamily="2" charset="0"/>
                <a:cs typeface="Abhaya libre" panose="02000503000000000000" pitchFamily="2" charset="0"/>
              </a:rPr>
              <a:t>et al. </a:t>
            </a: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(2023)</a:t>
            </a:r>
          </a:p>
          <a:p>
            <a:pPr marL="269875" lvl="1" indent="0">
              <a:buNone/>
            </a:pP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“JADES Initial Data Release for the Hubble Ultra Deep Field: Revealing the Faint Infrared Sky with Deep JWST </a:t>
            </a:r>
            <a:r>
              <a:rPr lang="en-GB" sz="18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NIRCam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 Imaging”. </a:t>
            </a:r>
            <a:r>
              <a:rPr lang="en-GB" sz="1800" i="1" dirty="0">
                <a:latin typeface="Abhaya libre" panose="02000503000000000000" pitchFamily="2" charset="0"/>
                <a:cs typeface="Abhaya libre" panose="02000503000000000000" pitchFamily="2" charset="0"/>
              </a:rPr>
              <a:t>The Astrophysical Journal Supplement Series  </a:t>
            </a: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269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(16), p. 16. </a:t>
            </a:r>
            <a:r>
              <a:rPr lang="en-GB" sz="1800" dirty="0">
                <a:solidFill>
                  <a:srgbClr val="342D2D"/>
                </a:solidFill>
                <a:latin typeface="Abhaya libre" panose="02000503000000000000" pitchFamily="2" charset="0"/>
                <a:cs typeface="Abhaya libre" panose="02000503000000000000" pitchFamily="2" charset="0"/>
                <a:hlinkClick r:id="rId5"/>
              </a:rPr>
              <a:t>https://doi.org/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  <a:hlinkClick r:id="rId5"/>
              </a:rPr>
              <a:t>10.3847/1538-4365/acf44d</a:t>
            </a:r>
            <a:endParaRPr lang="en-GB" sz="18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279400" indent="-279400">
              <a:buFont typeface="+mj-lt"/>
              <a:buAutoNum type="arabicPeriod"/>
            </a:pPr>
            <a:r>
              <a:rPr lang="en-GB" sz="1800" b="1" dirty="0" err="1">
                <a:latin typeface="Abhaya libre" panose="02000503000000000000" pitchFamily="2" charset="0"/>
                <a:cs typeface="Abhaya libre" panose="02000503000000000000" pitchFamily="2" charset="0"/>
              </a:rPr>
              <a:t>EAzY</a:t>
            </a: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:</a:t>
            </a:r>
          </a:p>
          <a:p>
            <a:pPr marL="269875" lvl="1" indent="0">
              <a:buNone/>
            </a:pPr>
            <a:r>
              <a:rPr lang="en-GB" sz="18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gbrammer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/</a:t>
            </a:r>
            <a:r>
              <a:rPr lang="en-GB" sz="18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eazy-py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: Pythonic photometric redshift tools based on EAZY (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  <a:hlinkClick r:id="rId6"/>
              </a:rPr>
              <a:t>github.com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)</a:t>
            </a:r>
          </a:p>
          <a:p>
            <a:pPr marL="269875" lvl="1" indent="0">
              <a:buNone/>
            </a:pP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Brammer, G. B., van </a:t>
            </a:r>
            <a:r>
              <a:rPr lang="en-GB" sz="18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Dokkum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, P. G., and </a:t>
            </a:r>
            <a:r>
              <a:rPr lang="en-GB" sz="18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Coppi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, P. (2008) “EAZY: A Fast, Public Photometric Redshift Code”. The Astrophysical Journal 686(2) IOP. p. 1503–1513. 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https://doi.org/10.1086/591786</a:t>
            </a:r>
            <a:endParaRPr lang="en-GB" sz="1800" dirty="0">
              <a:latin typeface="Abhaya libre" panose="02000503000000000000" pitchFamily="2" charset="0"/>
              <a:cs typeface="Abhaya libre" panose="02000503000000000000" pitchFamily="2" charset="0"/>
            </a:endParaRPr>
          </a:p>
          <a:p>
            <a:pPr marL="271463" indent="-271463">
              <a:buFont typeface="+mj-lt"/>
              <a:buAutoNum type="arabicPeriod"/>
            </a:pPr>
            <a:r>
              <a:rPr lang="fr-FR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Tang et al. (2019):</a:t>
            </a:r>
          </a:p>
          <a:p>
            <a:pPr marL="271463" lvl="1" indent="0">
              <a:buNone/>
            </a:pP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“MMT/MMIRS spectroscopy of z = 1.3 - 2.4 extreme [O III] emitters: implications for galaxies in the reionization era”. In: Monthly Notices of the Royal Astronomical Society </a:t>
            </a:r>
            <a:r>
              <a:rPr lang="en-GB" sz="1800" b="1" dirty="0">
                <a:latin typeface="Abhaya libre" panose="02000503000000000000" pitchFamily="2" charset="0"/>
                <a:cs typeface="Abhaya libre" panose="02000503000000000000" pitchFamily="2" charset="0"/>
              </a:rPr>
              <a:t>489</a:t>
            </a:r>
            <a:r>
              <a:rPr lang="en-GB" sz="1800" dirty="0">
                <a:latin typeface="Abhaya libre" panose="02000503000000000000" pitchFamily="2" charset="0"/>
                <a:cs typeface="Abhaya libre" panose="02000503000000000000" pitchFamily="2" charset="0"/>
              </a:rPr>
              <a:t>(2) , p. 2572–2594. https://doi.org/10.1093/mnras/stz2236</a:t>
            </a:r>
          </a:p>
          <a:p>
            <a:pPr marL="155575" indent="-342900">
              <a:buFont typeface="+mj-lt"/>
              <a:buAutoNum type="arabicPeriod"/>
            </a:pPr>
            <a:endParaRPr lang="en-GB" sz="1800" dirty="0">
              <a:latin typeface="Abhaya libre" panose="02000503000000000000" pitchFamily="2" charset="0"/>
              <a:cs typeface="Abhaya libr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49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08A1-B4D2-4C77-8219-888A3D4F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F1F1-B320-4995-902F-E7A5FF3E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3368"/>
            <a:ext cx="10515600" cy="2351264"/>
          </a:xfrm>
        </p:spPr>
        <p:txBody>
          <a:bodyPr/>
          <a:lstStyle/>
          <a:p>
            <a:pPr algn="ctr">
              <a:buFont typeface="Abhaya Libre" panose="02000503000000000000" pitchFamily="2" charset="0"/>
              <a:buChar char="−"/>
            </a:pPr>
            <a:r>
              <a:rPr lang="en-GB" sz="2800" dirty="0"/>
              <a:t>To better understand the universe during the epoch of cosmic reionisation </a:t>
            </a:r>
          </a:p>
          <a:p>
            <a:pPr marL="0" indent="0" algn="ctr">
              <a:buNone/>
            </a:pPr>
            <a:endParaRPr lang="en-GB" sz="2800" dirty="0"/>
          </a:p>
          <a:p>
            <a:pPr algn="ctr">
              <a:buFont typeface="Abhaya Libre" panose="02000503000000000000" pitchFamily="2" charset="0"/>
              <a:buChar char="−"/>
            </a:pPr>
            <a:r>
              <a:rPr lang="en-GB" dirty="0"/>
              <a:t>To</a:t>
            </a:r>
            <a:r>
              <a:rPr lang="en-GB" sz="2800" dirty="0"/>
              <a:t> understand how our current universe came to be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0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FE5A7A7-3220-45C6-8F49-2768A86235E4}"/>
              </a:ext>
            </a:extLst>
          </p:cNvPr>
          <p:cNvSpPr txBox="1">
            <a:spLocks/>
          </p:cNvSpPr>
          <p:nvPr/>
        </p:nvSpPr>
        <p:spPr>
          <a:xfrm>
            <a:off x="838200" y="1582321"/>
            <a:ext cx="3330575" cy="497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0" u="sng" dirty="0"/>
              <a:t>O[III]</a:t>
            </a:r>
            <a:r>
              <a:rPr lang="en-GB" sz="2800" b="0" dirty="0"/>
              <a:t> </a:t>
            </a:r>
            <a:r>
              <a:rPr lang="en-GB" sz="2000" b="0" dirty="0"/>
              <a:t>(5007 Å)</a:t>
            </a:r>
            <a:endParaRPr lang="en-GB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5">
                <a:extLst>
                  <a:ext uri="{FF2B5EF4-FFF2-40B4-BE49-F238E27FC236}">
                    <a16:creationId xmlns:a16="http://schemas.microsoft.com/office/drawing/2014/main" id="{39552E6E-BD07-4BDA-8C01-81693A7CC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465" y="2244457"/>
                <a:ext cx="4908016" cy="47258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r>
                  <a:rPr lang="en-GB" sz="2400" dirty="0"/>
                  <a:t>Young galaxies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GB" sz="2000" dirty="0"/>
                  <a:t>Very hot and blue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GB" sz="2000" dirty="0"/>
                  <a:t>Produce a lot of ionising photons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2400" dirty="0">
                    <a:latin typeface="montserrat" panose="00000500000000000000" pitchFamily="2" charset="0"/>
                  </a:rPr>
                  <a:t>Intensity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2400" dirty="0">
                    <a:latin typeface="montserrat" panose="00000500000000000000" pitchFamily="2" charset="0"/>
                  </a:rPr>
                  <a:t> number of ionising photon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2400" dirty="0">
                    <a:latin typeface="montserrat" panose="00000500000000000000" pitchFamily="2" charset="0"/>
                  </a:rPr>
                  <a:t>Were there enough ionising photons produced to ionise universe?</a:t>
                </a:r>
              </a:p>
            </p:txBody>
          </p:sp>
        </mc:Choice>
        <mc:Fallback xmlns="">
          <p:sp>
            <p:nvSpPr>
              <p:cNvPr id="17" name="Content Placeholder 5">
                <a:extLst>
                  <a:ext uri="{FF2B5EF4-FFF2-40B4-BE49-F238E27FC236}">
                    <a16:creationId xmlns:a16="http://schemas.microsoft.com/office/drawing/2014/main" id="{39552E6E-BD07-4BDA-8C01-81693A7CC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65" y="2244457"/>
                <a:ext cx="4908016" cy="4725889"/>
              </a:xfrm>
              <a:prstGeom prst="rect">
                <a:avLst/>
              </a:prstGeom>
              <a:blipFill>
                <a:blip r:embed="rId3"/>
                <a:stretch>
                  <a:fillRect l="-1739" t="-1677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AAEC4C9A-34F4-4AE3-B059-7C8BFF7A4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81" y="1143000"/>
            <a:ext cx="6601801" cy="534987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43D10E-898A-4899-8D83-498F96EC5D8E}"/>
              </a:ext>
            </a:extLst>
          </p:cNvPr>
          <p:cNvCxnSpPr>
            <a:cxnSpLocks/>
          </p:cNvCxnSpPr>
          <p:nvPr/>
        </p:nvCxnSpPr>
        <p:spPr>
          <a:xfrm>
            <a:off x="9134731" y="804446"/>
            <a:ext cx="0" cy="1203329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80BC9A-DDCD-431D-BF18-F608E02BCAA3}"/>
              </a:ext>
            </a:extLst>
          </p:cNvPr>
          <p:cNvSpPr txBox="1"/>
          <p:nvPr/>
        </p:nvSpPr>
        <p:spPr>
          <a:xfrm>
            <a:off x="5266481" y="804446"/>
            <a:ext cx="2678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Abhaya libre" panose="02000503000000000000" pitchFamily="2" charset="0"/>
                <a:cs typeface="Abhaya libre" panose="02000503000000000000" pitchFamily="2" charset="0"/>
              </a:rPr>
              <a:t>(</a:t>
            </a:r>
            <a:r>
              <a:rPr lang="en-GB" sz="16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Förster</a:t>
            </a:r>
            <a:r>
              <a:rPr lang="en-GB" sz="1600" dirty="0">
                <a:latin typeface="Abhaya libre" panose="02000503000000000000" pitchFamily="2" charset="0"/>
                <a:cs typeface="Abhaya libre" panose="02000503000000000000" pitchFamily="2" charset="0"/>
              </a:rPr>
              <a:t> Schreiber, </a:t>
            </a:r>
            <a:r>
              <a:rPr lang="en-GB" sz="1600" i="1" dirty="0">
                <a:latin typeface="Abhaya libre" panose="02000503000000000000" pitchFamily="2" charset="0"/>
                <a:cs typeface="Abhaya libre" panose="02000503000000000000" pitchFamily="2" charset="0"/>
              </a:rPr>
              <a:t>et al. </a:t>
            </a:r>
            <a:r>
              <a:rPr lang="en-GB" sz="1600" dirty="0">
                <a:latin typeface="Abhaya libre" panose="02000503000000000000" pitchFamily="2" charset="0"/>
                <a:cs typeface="Abhaya libre" panose="02000503000000000000" pitchFamily="2" charset="0"/>
              </a:rPr>
              <a:t>2020)</a:t>
            </a:r>
            <a:endParaRPr lang="en-GB" sz="1600" i="1" dirty="0"/>
          </a:p>
        </p:txBody>
      </p:sp>
      <p:sp>
        <p:nvSpPr>
          <p:cNvPr id="41" name="Title 11">
            <a:extLst>
              <a:ext uri="{FF2B5EF4-FFF2-40B4-BE49-F238E27FC236}">
                <a16:creationId xmlns:a16="http://schemas.microsoft.com/office/drawing/2014/main" id="{4FE086C8-A0E5-41CC-9068-CFF97D8F8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Emission Lines</a:t>
            </a:r>
          </a:p>
        </p:txBody>
      </p:sp>
    </p:spTree>
    <p:extLst>
      <p:ext uri="{BB962C8B-B14F-4D97-AF65-F5344CB8AC3E}">
        <p14:creationId xmlns:p14="http://schemas.microsoft.com/office/powerpoint/2010/main" val="48381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FE5A7A7-3220-45C6-8F49-2768A86235E4}"/>
              </a:ext>
            </a:extLst>
          </p:cNvPr>
          <p:cNvSpPr txBox="1">
            <a:spLocks/>
          </p:cNvSpPr>
          <p:nvPr/>
        </p:nvSpPr>
        <p:spPr>
          <a:xfrm>
            <a:off x="838200" y="1661380"/>
            <a:ext cx="3330575" cy="4972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000" b="0" u="sng" dirty="0"/>
              <a:t>H</a:t>
            </a:r>
            <a:r>
              <a:rPr lang="el-GR" sz="3000" b="0" u="sng" dirty="0"/>
              <a:t>α</a:t>
            </a:r>
            <a:r>
              <a:rPr lang="en-GB" sz="3000" b="0" dirty="0"/>
              <a:t> </a:t>
            </a:r>
            <a:r>
              <a:rPr lang="el-GR" sz="2200" b="0" dirty="0"/>
              <a:t>(6563 </a:t>
            </a:r>
            <a:r>
              <a:rPr lang="en-GB" sz="2200" b="0" dirty="0"/>
              <a:t>Å)</a:t>
            </a:r>
            <a:endParaRPr lang="en-GB" sz="3000" b="0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9552E6E-BD07-4BDA-8C01-81693A7CC35B}"/>
              </a:ext>
            </a:extLst>
          </p:cNvPr>
          <p:cNvSpPr txBox="1">
            <a:spLocks/>
          </p:cNvSpPr>
          <p:nvPr/>
        </p:nvSpPr>
        <p:spPr>
          <a:xfrm>
            <a:off x="358465" y="2323516"/>
            <a:ext cx="4908016" cy="3615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GB" sz="2400" dirty="0"/>
              <a:t>Indicator - Star Formation Rate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Young stars born</a:t>
            </a:r>
          </a:p>
          <a:p>
            <a:pPr lvl="1">
              <a:spcBef>
                <a:spcPts val="600"/>
              </a:spcBef>
            </a:pPr>
            <a:r>
              <a:rPr lang="en-GB" sz="2000" dirty="0"/>
              <a:t>Ionise Gas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Gas starts to recombine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Recombination produces Hydrogen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EC4C9A-34F4-4AE3-B059-7C8BFF7A4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81" y="1143000"/>
            <a:ext cx="6601801" cy="534987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43D10E-898A-4899-8D83-498F96EC5D8E}"/>
              </a:ext>
            </a:extLst>
          </p:cNvPr>
          <p:cNvCxnSpPr>
            <a:cxnSpLocks/>
          </p:cNvCxnSpPr>
          <p:nvPr/>
        </p:nvCxnSpPr>
        <p:spPr>
          <a:xfrm>
            <a:off x="10455531" y="182880"/>
            <a:ext cx="0" cy="96012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D3CB5A-547E-4562-A94C-8B04A33CB4E9}"/>
              </a:ext>
            </a:extLst>
          </p:cNvPr>
          <p:cNvSpPr txBox="1">
            <a:spLocks/>
          </p:cNvSpPr>
          <p:nvPr/>
        </p:nvSpPr>
        <p:spPr>
          <a:xfrm>
            <a:off x="12949635" y="843280"/>
            <a:ext cx="5183188" cy="435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36C6C-C928-47B4-B33B-5BF6685C4840}"/>
              </a:ext>
            </a:extLst>
          </p:cNvPr>
          <p:cNvSpPr txBox="1"/>
          <p:nvPr/>
        </p:nvSpPr>
        <p:spPr>
          <a:xfrm>
            <a:off x="5266481" y="804446"/>
            <a:ext cx="2678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Abhaya libre" panose="02000503000000000000" pitchFamily="2" charset="0"/>
                <a:cs typeface="Abhaya libre" panose="02000503000000000000" pitchFamily="2" charset="0"/>
              </a:rPr>
              <a:t>(</a:t>
            </a:r>
            <a:r>
              <a:rPr lang="en-GB" sz="1600" dirty="0" err="1">
                <a:latin typeface="Abhaya libre" panose="02000503000000000000" pitchFamily="2" charset="0"/>
                <a:cs typeface="Abhaya libre" panose="02000503000000000000" pitchFamily="2" charset="0"/>
              </a:rPr>
              <a:t>Förster</a:t>
            </a:r>
            <a:r>
              <a:rPr lang="en-GB" sz="1600" dirty="0">
                <a:latin typeface="Abhaya libre" panose="02000503000000000000" pitchFamily="2" charset="0"/>
                <a:cs typeface="Abhaya libre" panose="02000503000000000000" pitchFamily="2" charset="0"/>
              </a:rPr>
              <a:t> Schreiber, </a:t>
            </a:r>
            <a:r>
              <a:rPr lang="en-GB" sz="1600" i="1" dirty="0">
                <a:latin typeface="Abhaya libre" panose="02000503000000000000" pitchFamily="2" charset="0"/>
                <a:cs typeface="Abhaya libre" panose="02000503000000000000" pitchFamily="2" charset="0"/>
              </a:rPr>
              <a:t>et al. </a:t>
            </a:r>
            <a:r>
              <a:rPr lang="en-GB" sz="1600" dirty="0">
                <a:latin typeface="Abhaya libre" panose="02000503000000000000" pitchFamily="2" charset="0"/>
                <a:cs typeface="Abhaya libre" panose="02000503000000000000" pitchFamily="2" charset="0"/>
              </a:rPr>
              <a:t>2020)</a:t>
            </a:r>
            <a:endParaRPr lang="en-GB" sz="1600" i="1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23294B5B-876F-45F4-9104-C9E6682A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Emission Lines</a:t>
            </a:r>
          </a:p>
        </p:txBody>
      </p:sp>
    </p:spTree>
    <p:extLst>
      <p:ext uri="{BB962C8B-B14F-4D97-AF65-F5344CB8AC3E}">
        <p14:creationId xmlns:p14="http://schemas.microsoft.com/office/powerpoint/2010/main" val="334458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E089C-CC1C-4903-8276-6525D2330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02"/>
          <a:stretch/>
        </p:blipFill>
        <p:spPr>
          <a:xfrm>
            <a:off x="609786" y="1431733"/>
            <a:ext cx="10972428" cy="3309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34109-2862-4B35-AD53-67312F08A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3" t="62752" r="29161" b="2684"/>
          <a:stretch/>
        </p:blipFill>
        <p:spPr>
          <a:xfrm>
            <a:off x="2309223" y="4961874"/>
            <a:ext cx="3596640" cy="1706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1AB803-7BC0-41ED-AEE3-C5FF47F27F81}"/>
              </a:ext>
            </a:extLst>
          </p:cNvPr>
          <p:cNvSpPr/>
          <p:nvPr/>
        </p:nvSpPr>
        <p:spPr>
          <a:xfrm>
            <a:off x="2356214" y="5013802"/>
            <a:ext cx="1123950" cy="11663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9E641-F7FC-440D-BE39-F110E03FE379}"/>
              </a:ext>
            </a:extLst>
          </p:cNvPr>
          <p:cNvSpPr txBox="1"/>
          <p:nvPr/>
        </p:nvSpPr>
        <p:spPr>
          <a:xfrm>
            <a:off x="6008914" y="5256799"/>
            <a:ext cx="5344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montserrat" panose="00000500000000000000" pitchFamily="2" charset="0"/>
              </a:rPr>
              <a:t>HST ACS</a:t>
            </a:r>
          </a:p>
          <a:p>
            <a:pPr algn="ctr"/>
            <a:r>
              <a:rPr lang="en-GB" dirty="0">
                <a:latin typeface="montserrat" panose="00000500000000000000" pitchFamily="2" charset="0"/>
              </a:rPr>
              <a:t>(Hubble Space Telescope – Advanced Camera for Surveys)</a:t>
            </a:r>
            <a:endParaRPr lang="en-GB" b="1" dirty="0">
              <a:latin typeface="montserrat" panose="00000500000000000000" pitchFamily="2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E0B4B83-4AAA-4867-BA07-39D304844EE1}"/>
              </a:ext>
            </a:extLst>
          </p:cNvPr>
          <p:cNvSpPr/>
          <p:nvPr/>
        </p:nvSpPr>
        <p:spPr>
          <a:xfrm rot="5400000">
            <a:off x="2423280" y="3635482"/>
            <a:ext cx="222373" cy="1667146"/>
          </a:xfrm>
          <a:prstGeom prst="rightBrace">
            <a:avLst>
              <a:gd name="adj1" fmla="val 8500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6679F73F-77E5-457D-B236-7ABADEDF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Filter Transmission Curves</a:t>
            </a:r>
          </a:p>
        </p:txBody>
      </p:sp>
    </p:spTree>
    <p:extLst>
      <p:ext uri="{BB962C8B-B14F-4D97-AF65-F5344CB8AC3E}">
        <p14:creationId xmlns:p14="http://schemas.microsoft.com/office/powerpoint/2010/main" val="136278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E089C-CC1C-4903-8276-6525D2330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02"/>
          <a:stretch/>
        </p:blipFill>
        <p:spPr>
          <a:xfrm>
            <a:off x="609786" y="1431733"/>
            <a:ext cx="10972428" cy="3309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34109-2862-4B35-AD53-67312F08A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3" t="62752" r="29161" b="2684"/>
          <a:stretch/>
        </p:blipFill>
        <p:spPr>
          <a:xfrm>
            <a:off x="2309223" y="4961874"/>
            <a:ext cx="3596640" cy="1706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1AB803-7BC0-41ED-AEE3-C5FF47F27F81}"/>
              </a:ext>
            </a:extLst>
          </p:cNvPr>
          <p:cNvSpPr/>
          <p:nvPr/>
        </p:nvSpPr>
        <p:spPr>
          <a:xfrm>
            <a:off x="3604259" y="4996801"/>
            <a:ext cx="1088571" cy="962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9E641-F7FC-440D-BE39-F110E03FE379}"/>
              </a:ext>
            </a:extLst>
          </p:cNvPr>
          <p:cNvSpPr txBox="1"/>
          <p:nvPr/>
        </p:nvSpPr>
        <p:spPr>
          <a:xfrm>
            <a:off x="6008914" y="5256799"/>
            <a:ext cx="534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latin typeface="montserrat" panose="00000500000000000000" pitchFamily="2" charset="0"/>
              </a:rPr>
              <a:t>NIRCam</a:t>
            </a:r>
            <a:r>
              <a:rPr lang="en-GB" dirty="0">
                <a:latin typeface="montserrat" panose="00000500000000000000" pitchFamily="2" charset="0"/>
              </a:rPr>
              <a:t> - </a:t>
            </a:r>
            <a:r>
              <a:rPr lang="en-GB" b="1" dirty="0">
                <a:latin typeface="montserrat" panose="00000500000000000000" pitchFamily="2" charset="0"/>
              </a:rPr>
              <a:t>Short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b="1" dirty="0">
                <a:latin typeface="montserrat" panose="00000500000000000000" pitchFamily="2" charset="0"/>
              </a:rPr>
              <a:t>Wavelength</a:t>
            </a:r>
          </a:p>
          <a:p>
            <a:pPr algn="ctr"/>
            <a:r>
              <a:rPr lang="en-GB" dirty="0">
                <a:latin typeface="montserrat" panose="00000500000000000000" pitchFamily="2" charset="0"/>
              </a:rPr>
              <a:t>(Near InfraRed Camera)</a:t>
            </a:r>
            <a:endParaRPr lang="en-GB" b="1" dirty="0">
              <a:latin typeface="montserrat" panose="00000500000000000000" pitchFamily="2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064E791-9C1B-4689-ACF7-059818BBABA3}"/>
              </a:ext>
            </a:extLst>
          </p:cNvPr>
          <p:cNvSpPr/>
          <p:nvPr/>
        </p:nvSpPr>
        <p:spPr>
          <a:xfrm rot="5400000">
            <a:off x="4019670" y="2976351"/>
            <a:ext cx="222373" cy="2985406"/>
          </a:xfrm>
          <a:prstGeom prst="rightBrace">
            <a:avLst>
              <a:gd name="adj1" fmla="val 8500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68C29-6B8A-4CAB-8FC4-D895124FA840}"/>
              </a:ext>
            </a:extLst>
          </p:cNvPr>
          <p:cNvSpPr/>
          <p:nvPr/>
        </p:nvSpPr>
        <p:spPr>
          <a:xfrm>
            <a:off x="2368367" y="6188059"/>
            <a:ext cx="1053014" cy="4267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C7CFE7F-7B15-4382-8209-28FE23AF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Filter Transmission Curves</a:t>
            </a:r>
          </a:p>
        </p:txBody>
      </p:sp>
    </p:spTree>
    <p:extLst>
      <p:ext uri="{BB962C8B-B14F-4D97-AF65-F5344CB8AC3E}">
        <p14:creationId xmlns:p14="http://schemas.microsoft.com/office/powerpoint/2010/main" val="329747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E089C-CC1C-4903-8276-6525D2330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02"/>
          <a:stretch/>
        </p:blipFill>
        <p:spPr>
          <a:xfrm>
            <a:off x="609786" y="1431733"/>
            <a:ext cx="10972428" cy="3309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34109-2862-4B35-AD53-67312F08A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3" t="62752" r="29161" b="2684"/>
          <a:stretch/>
        </p:blipFill>
        <p:spPr>
          <a:xfrm>
            <a:off x="2309223" y="4961874"/>
            <a:ext cx="3596640" cy="1706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1AB803-7BC0-41ED-AEE3-C5FF47F27F81}"/>
              </a:ext>
            </a:extLst>
          </p:cNvPr>
          <p:cNvSpPr/>
          <p:nvPr/>
        </p:nvSpPr>
        <p:spPr>
          <a:xfrm>
            <a:off x="4829989" y="5019660"/>
            <a:ext cx="1053014" cy="14046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9E641-F7FC-440D-BE39-F110E03FE379}"/>
              </a:ext>
            </a:extLst>
          </p:cNvPr>
          <p:cNvSpPr txBox="1"/>
          <p:nvPr/>
        </p:nvSpPr>
        <p:spPr>
          <a:xfrm>
            <a:off x="6008914" y="5256799"/>
            <a:ext cx="534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latin typeface="montserrat" panose="00000500000000000000" pitchFamily="2" charset="0"/>
              </a:rPr>
              <a:t>NIRCam</a:t>
            </a:r>
            <a:r>
              <a:rPr lang="en-GB" dirty="0">
                <a:latin typeface="montserrat" panose="00000500000000000000" pitchFamily="2" charset="0"/>
              </a:rPr>
              <a:t> - </a:t>
            </a:r>
            <a:r>
              <a:rPr lang="en-GB" b="1" dirty="0">
                <a:latin typeface="montserrat" panose="00000500000000000000" pitchFamily="2" charset="0"/>
              </a:rPr>
              <a:t>Long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b="1" dirty="0">
                <a:latin typeface="montserrat" panose="00000500000000000000" pitchFamily="2" charset="0"/>
              </a:rPr>
              <a:t>Wavelength</a:t>
            </a:r>
          </a:p>
          <a:p>
            <a:pPr algn="ctr"/>
            <a:r>
              <a:rPr lang="en-GB" dirty="0">
                <a:latin typeface="montserrat" panose="00000500000000000000" pitchFamily="2" charset="0"/>
              </a:rPr>
              <a:t>(Near InfraRed Camera)</a:t>
            </a:r>
            <a:endParaRPr lang="en-GB" b="1" dirty="0">
              <a:latin typeface="montserrat" panose="00000500000000000000" pitchFamily="2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064E791-9C1B-4689-ACF7-059818BBABA3}"/>
              </a:ext>
            </a:extLst>
          </p:cNvPr>
          <p:cNvSpPr/>
          <p:nvPr/>
        </p:nvSpPr>
        <p:spPr>
          <a:xfrm rot="5400000">
            <a:off x="8243690" y="1744452"/>
            <a:ext cx="222373" cy="5449206"/>
          </a:xfrm>
          <a:prstGeom prst="rightBrace">
            <a:avLst>
              <a:gd name="adj1" fmla="val 8500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68C29-6B8A-4CAB-8FC4-D895124FA840}"/>
              </a:ext>
            </a:extLst>
          </p:cNvPr>
          <p:cNvSpPr/>
          <p:nvPr/>
        </p:nvSpPr>
        <p:spPr>
          <a:xfrm>
            <a:off x="3604349" y="5957105"/>
            <a:ext cx="1053014" cy="4267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144159-9984-4493-BEEC-CD6DE004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Filter Transmission Curves</a:t>
            </a:r>
          </a:p>
        </p:txBody>
      </p:sp>
    </p:spTree>
    <p:extLst>
      <p:ext uri="{BB962C8B-B14F-4D97-AF65-F5344CB8AC3E}">
        <p14:creationId xmlns:p14="http://schemas.microsoft.com/office/powerpoint/2010/main" val="262593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un Dye">
      <a:dk1>
        <a:srgbClr val="342D2D"/>
      </a:dk1>
      <a:lt1>
        <a:srgbClr val="F5F2EE"/>
      </a:lt1>
      <a:dk2>
        <a:srgbClr val="44546A"/>
      </a:dk2>
      <a:lt2>
        <a:srgbClr val="E3DACF"/>
      </a:lt2>
      <a:accent1>
        <a:srgbClr val="C490AA"/>
      </a:accent1>
      <a:accent2>
        <a:srgbClr val="F4B183"/>
      </a:accent2>
      <a:accent3>
        <a:srgbClr val="A5A5A5"/>
      </a:accent3>
      <a:accent4>
        <a:srgbClr val="C00000"/>
      </a:accent4>
      <a:accent5>
        <a:srgbClr val="2E75B5"/>
      </a:accent5>
      <a:accent6>
        <a:srgbClr val="A8D08D"/>
      </a:accent6>
      <a:hlink>
        <a:srgbClr val="4A3C2A"/>
      </a:hlink>
      <a:folHlink>
        <a:srgbClr val="4A3C2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5537</TotalTime>
  <Words>2122</Words>
  <Application>Microsoft Office PowerPoint</Application>
  <PresentationFormat>Widescreen</PresentationFormat>
  <Paragraphs>432</Paragraphs>
  <Slides>32</Slides>
  <Notes>25</Notes>
  <HiddenSlides>7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Adobe Heiti Std R</vt:lpstr>
      <vt:lpstr>Abhaya Libre</vt:lpstr>
      <vt:lpstr>Abhaya Libre</vt:lpstr>
      <vt:lpstr>Adobe Thai</vt:lpstr>
      <vt:lpstr>Amiri</vt:lpstr>
      <vt:lpstr>Arial</vt:lpstr>
      <vt:lpstr>Calibri</vt:lpstr>
      <vt:lpstr>Cambria Math</vt:lpstr>
      <vt:lpstr>Consolas</vt:lpstr>
      <vt:lpstr>Courier New</vt:lpstr>
      <vt:lpstr>Linux Libertine</vt:lpstr>
      <vt:lpstr>montserrat</vt:lpstr>
      <vt:lpstr>Neue Haas Grotesk Text Pro</vt:lpstr>
      <vt:lpstr>Times New Roman</vt:lpstr>
      <vt:lpstr>Office Theme</vt:lpstr>
      <vt:lpstr>Hunting High Redshift Galaxies with JWST</vt:lpstr>
      <vt:lpstr>PowerPoint Presentation</vt:lpstr>
      <vt:lpstr>Cosmic Reionisation</vt:lpstr>
      <vt:lpstr>Aim</vt:lpstr>
      <vt:lpstr>Emission Lines</vt:lpstr>
      <vt:lpstr>Emission Lines</vt:lpstr>
      <vt:lpstr>Filter Transmission Curves</vt:lpstr>
      <vt:lpstr>Filter Transmission Curves</vt:lpstr>
      <vt:lpstr>Filter Transmission Curves</vt:lpstr>
      <vt:lpstr>Chosen Field of View</vt:lpstr>
      <vt:lpstr>Data Calibration</vt:lpstr>
      <vt:lpstr>PowerPoint Presentation</vt:lpstr>
      <vt:lpstr>Data Calibration</vt:lpstr>
      <vt:lpstr>PowerPoint Presentation</vt:lpstr>
      <vt:lpstr>Noise Calibration</vt:lpstr>
      <vt:lpstr>PowerPoint Presentation</vt:lpstr>
      <vt:lpstr>Calibration Results </vt:lpstr>
      <vt:lpstr>Building a Catalogue</vt:lpstr>
      <vt:lpstr>Redshifts</vt:lpstr>
      <vt:lpstr>Equivalent Widths (EW)</vt:lpstr>
      <vt:lpstr>PowerPoint Presentation</vt:lpstr>
      <vt:lpstr>PowerPoint Presentation</vt:lpstr>
      <vt:lpstr>Equivalent Widths (EW)</vt:lpstr>
      <vt:lpstr>Equivalent Widths (EW)</vt:lpstr>
      <vt:lpstr>PowerPoint Presentation</vt:lpstr>
      <vt:lpstr>Photon Production Efficiency </vt:lpstr>
      <vt:lpstr>PowerPoint Presentation</vt:lpstr>
      <vt:lpstr>UV Spectral Slope</vt:lpstr>
      <vt:lpstr>PowerPoint Presentation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Blythe Fernandes</dc:creator>
  <cp:lastModifiedBy>Blythe Fernandes</cp:lastModifiedBy>
  <cp:revision>85</cp:revision>
  <dcterms:created xsi:type="dcterms:W3CDTF">2024-03-30T10:48:55Z</dcterms:created>
  <dcterms:modified xsi:type="dcterms:W3CDTF">2024-04-03T23:28:59Z</dcterms:modified>
</cp:coreProperties>
</file>